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7AC5FE6-9D07-FA4B-8A3B-90B268D09019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1959F7F-5DFE-B142-BBF5-48D92E0D57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Excel Simple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9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the Mean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Place the cursor over a cell, click, and type.  Pressing the enter key moves to the next cell. Here I typed in 10 numbers (10,12,13,…5).</a:t>
            </a:r>
          </a:p>
          <a:p>
            <a:r>
              <a:rPr lang="en-US" dirty="0" smtClean="0"/>
              <a:t>To find the mean, type the function into a cell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5-01-01 at 3.09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535113"/>
            <a:ext cx="3160096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159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</p:spPr>
        <p:txBody>
          <a:bodyPr/>
          <a:lstStyle/>
          <a:p>
            <a:r>
              <a:rPr lang="en-US" dirty="0" smtClean="0"/>
              <a:t>Compute the Standard Deviation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Stdev.s</a:t>
            </a:r>
            <a:r>
              <a:rPr lang="en-US" dirty="0" smtClean="0"/>
              <a:t> is the sample estimate of the population standard deviation.  It uses (n-1) in the denominator.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Screen Shot 2015-01-01 at 3.14.59 PM.pn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265" r="-462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31272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 Standard </a:t>
            </a:r>
            <a:r>
              <a:rPr lang="en-US" dirty="0"/>
              <a:t>E</a:t>
            </a:r>
            <a:r>
              <a:rPr lang="en-US" dirty="0" smtClean="0"/>
              <a:t>rror of the Mean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find the standard error of the mean, divide the standard deviation by the square root of the sample size.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Screen Shot 2015-01-01 at 3.18.45 PM.pn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573" r="-325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64820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 the 95 percent confidence interval for the mean (LB)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compute the lower bound, subtract 1.96 times the standard error from the mean.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Screen Shot 2015-01-01 at 3.21.25 PM.pn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72" r="-17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00433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 the 95 percent confidence interval for the mean (UB)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compute the upper bound, add 1.96 times the standard error to the mean.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Screen Shot 2015-01-01 at 3.24.34 PM.pn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174" r="-131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7315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and Functions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Arithmetic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addition and subtraction, just put a plus or minus and either a number or a reference to a cell in the worksheet. Multiplication is * and division is /. Computers operate on numbers by default in a specific order, so use parentheses to be sure that operations happen in the order you want.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can insert functions through the insert command on the menu bar or you may have a function key in your version of Excel.  You may input numbers, specific cells, or ranges of cells into the functions.  Here I used the mean, SD, and square root functions, but there are many more.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91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36</TotalTime>
  <Words>286</Words>
  <Application>Microsoft Macintosh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Excel Simple Computation</vt:lpstr>
      <vt:lpstr>Compute the Mean</vt:lpstr>
      <vt:lpstr>Compute the Standard Deviation</vt:lpstr>
      <vt:lpstr>Compute Standard Error of the Mean</vt:lpstr>
      <vt:lpstr>Compute the 95 percent confidence interval for the mean (LB)</vt:lpstr>
      <vt:lpstr>Compute the 95 percent confidence interval for the mean (UB)</vt:lpstr>
      <vt:lpstr>Arithmetic and Functions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Simple computation</dc:title>
  <dc:creator>Michael Brannick</dc:creator>
  <cp:lastModifiedBy>Michael Brannick</cp:lastModifiedBy>
  <cp:revision>5</cp:revision>
  <dcterms:created xsi:type="dcterms:W3CDTF">2015-01-01T20:07:52Z</dcterms:created>
  <dcterms:modified xsi:type="dcterms:W3CDTF">2015-06-09T17:25:26Z</dcterms:modified>
</cp:coreProperties>
</file>