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4" r:id="rId3"/>
    <p:sldId id="273" r:id="rId4"/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624" y="-10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8FFFC-88D8-DC46-AD73-7CA34B9DC087}" type="datetimeFigureOut">
              <a:rPr lang="en-US" smtClean="0"/>
              <a:t>4/18/15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71635-1F79-4B42-8BD0-62A5B6523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7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6400" y="3124200"/>
            <a:ext cx="8636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6400" y="5056632"/>
            <a:ext cx="8636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00216"/>
            <a:ext cx="26456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80AA9D22-8A79-467C-AB55-B0A0C8994AA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136" y="6300216"/>
            <a:ext cx="50840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3760" y="6300216"/>
            <a:ext cx="9144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690048"/>
            <a:ext cx="4751917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0" y="368490"/>
            <a:ext cx="475488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199" y="2866033"/>
            <a:ext cx="4751917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0061" y="1524000"/>
            <a:ext cx="475488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0059" y="2699984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838706" y="505650"/>
            <a:ext cx="5134567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1078392" y="667563"/>
            <a:ext cx="4624885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417880" y="3520798"/>
            <a:ext cx="5450699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654743" y="3682582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225976" y="241256"/>
            <a:ext cx="5450699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462839" y="403040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4579" y="1524000"/>
            <a:ext cx="475488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4576" y="2699984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745711" y="379100"/>
            <a:ext cx="6708436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8736"/>
            <a:ext cx="97536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997545" y="564564"/>
            <a:ext cx="6204769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51583" y="116368"/>
            <a:ext cx="529208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398870" y="305000"/>
            <a:ext cx="4797940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5553974" y="323141"/>
            <a:ext cx="6390257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5781981" y="507668"/>
            <a:ext cx="591048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6106"/>
            <a:ext cx="97536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8911" y="450851"/>
            <a:ext cx="1128111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50851"/>
            <a:ext cx="79248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96288" y="3200400"/>
            <a:ext cx="10695709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1084" y="3833095"/>
            <a:ext cx="62992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1084" y="5056909"/>
            <a:ext cx="62992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98744"/>
            <a:ext cx="26416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80AA9D22-8A79-467C-AB55-B0A0C8994AA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83200" y="6298744"/>
            <a:ext cx="508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9808" y="6312395"/>
            <a:ext cx="9144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94563"/>
            <a:ext cx="103632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57016"/>
            <a:ext cx="103632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50260" y="1689847"/>
            <a:ext cx="11241737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196356"/>
            <a:ext cx="7112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60620"/>
            <a:ext cx="7112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701" y="4069804"/>
            <a:ext cx="7385051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872471" y="445180"/>
            <a:ext cx="7221663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1143571" y="632632"/>
            <a:ext cx="6679463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0824" y="5230909"/>
            <a:ext cx="7377277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101" y="1419369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6489" y="2174878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73663" y="1419369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5352" y="2174878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4" y="1897043"/>
            <a:ext cx="4305300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15" y="1897043"/>
            <a:ext cx="4305300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4" y="1897043"/>
            <a:ext cx="4305300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15" y="1897043"/>
            <a:ext cx="4305300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8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2" y="503238"/>
            <a:ext cx="9751484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2" y="1735138"/>
            <a:ext cx="9751484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17917" y="6314464"/>
            <a:ext cx="17272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80AA9D22-8A79-467C-AB55-B0A0C8994AA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6811" y="6305797"/>
            <a:ext cx="4957289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8517" y="5476097"/>
            <a:ext cx="1977408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Relationship Id="rId3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11:  Funnel Plots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Ordinary funnel, trim &amp; fill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44800" y="1305166"/>
            <a:ext cx="4685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Meta-analysis in R with </a:t>
            </a:r>
            <a:r>
              <a:rPr lang="en-US" sz="2800" dirty="0" err="1" smtClean="0"/>
              <a:t>Metafor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7710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Funnel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Plot of effect size by standard error or sample size. Flows from sampling distribution. </a:t>
            </a:r>
            <a:r>
              <a:rPr lang="en-US" dirty="0" smtClean="0"/>
              <a:t>Typically used to assess distribution symmetry and heterogeneity by inspection.  Also used to infer availability or publication bias; trim &amp; fill is a kind of sensitivity (“what if”) analysis</a:t>
            </a:r>
            <a:endParaRPr lang="en-US" dirty="0" smtClean="0"/>
          </a:p>
          <a:p>
            <a:r>
              <a:rPr lang="en-US" dirty="0" smtClean="0"/>
              <a:t>The funnel command – examine your data – know your data transformations and standard errors</a:t>
            </a:r>
            <a:endParaRPr lang="en-US" dirty="0" smtClean="0"/>
          </a:p>
          <a:p>
            <a:r>
              <a:rPr lang="en-US" dirty="0" smtClean="0"/>
              <a:t>The trim-and-fill analysis with the funnel command – impute missing values, re-compute funnel plot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426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McDaniel data in z</a:t>
            </a:r>
          </a:p>
          <a:p>
            <a:pPr lvl="1"/>
            <a:r>
              <a:rPr lang="en-US" dirty="0" smtClean="0"/>
              <a:t>Plain funnel</a:t>
            </a:r>
          </a:p>
          <a:p>
            <a:pPr lvl="1"/>
            <a:r>
              <a:rPr lang="en-US" dirty="0" smtClean="0"/>
              <a:t>Trim &amp; Fill results</a:t>
            </a:r>
          </a:p>
          <a:p>
            <a:pPr lvl="1"/>
            <a:r>
              <a:rPr lang="en-US" dirty="0" smtClean="0"/>
              <a:t>Trim &amp; Fill funnel</a:t>
            </a:r>
            <a:endParaRPr lang="en-US" dirty="0" smtClean="0"/>
          </a:p>
          <a:p>
            <a:r>
              <a:rPr lang="en-US" dirty="0" smtClean="0"/>
              <a:t>McDaniel data in r</a:t>
            </a:r>
          </a:p>
          <a:p>
            <a:pPr lvl="1"/>
            <a:r>
              <a:rPr lang="en-US" dirty="0" smtClean="0"/>
              <a:t>Plain funnel</a:t>
            </a:r>
          </a:p>
          <a:p>
            <a:pPr lvl="1"/>
            <a:r>
              <a:rPr lang="en-US" dirty="0" smtClean="0"/>
              <a:t>Trim &amp; Fill results</a:t>
            </a:r>
          </a:p>
          <a:p>
            <a:pPr lvl="1"/>
            <a:r>
              <a:rPr lang="en-US" dirty="0" smtClean="0"/>
              <a:t>Trim &amp; Fill funnel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3658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by Side Funnels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8684" y="1427678"/>
            <a:ext cx="4887261" cy="4887261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rcRect l="-70209" r="-70209"/>
          <a:stretch>
            <a:fillRect/>
          </a:stretch>
        </p:blipFill>
        <p:spPr>
          <a:xfrm>
            <a:off x="-2139607" y="1367162"/>
            <a:ext cx="11695558" cy="4864686"/>
          </a:xfrm>
        </p:spPr>
      </p:pic>
      <p:sp>
        <p:nvSpPr>
          <p:cNvPr id="8" name="TextBox 7"/>
          <p:cNvSpPr txBox="1"/>
          <p:nvPr/>
        </p:nvSpPr>
        <p:spPr>
          <a:xfrm>
            <a:off x="5044147" y="1270110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Without Trim and Fill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01230" y="1400682"/>
            <a:ext cx="39646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236795" y="1353201"/>
            <a:ext cx="351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631971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1227</TotalTime>
  <Words>146</Words>
  <Application>Microsoft Macintosh PowerPoint</Application>
  <PresentationFormat>Custom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Inkwell</vt:lpstr>
      <vt:lpstr>11:  Funnel Plots</vt:lpstr>
      <vt:lpstr>Funnel Plots</vt:lpstr>
      <vt:lpstr>R Code</vt:lpstr>
      <vt:lpstr>Side by Side Funnels </vt:lpstr>
    </vt:vector>
  </TitlesOfParts>
  <Company>University of South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Borenstein et al Files in R</dc:title>
  <dc:creator>Brannick, Michael</dc:creator>
  <cp:lastModifiedBy>Michael Brannick</cp:lastModifiedBy>
  <cp:revision>71</cp:revision>
  <dcterms:created xsi:type="dcterms:W3CDTF">2014-12-29T16:53:02Z</dcterms:created>
  <dcterms:modified xsi:type="dcterms:W3CDTF">2015-04-18T13:26:43Z</dcterms:modified>
</cp:coreProperties>
</file>