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4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20" y="-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8FFFC-88D8-DC46-AD73-7CA34B9DC087}" type="datetimeFigureOut">
              <a:rPr lang="en-US" smtClean="0"/>
              <a:t>4/28/15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1635-1F79-4B42-8BD0-62A5B652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866033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6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2" y="667563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80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2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6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4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4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1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5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70" y="305000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4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1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8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5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3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60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6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20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1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1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1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4" y="5230909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9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8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4" y="1897043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5" y="1897043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2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2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4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1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12:  </a:t>
            </a:r>
            <a:r>
              <a:rPr lang="en-US" dirty="0" smtClean="0"/>
              <a:t>Forest Plots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Ordinary, sorted, moderator, cumulative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forest plot is a graph that typically shows effect sizes along with confidence intervals for each effect size.  It is conventional to include an overall mean at the bottom of the graph.  </a:t>
            </a:r>
          </a:p>
          <a:p>
            <a:r>
              <a:rPr lang="en-US" dirty="0"/>
              <a:t>The forest plot is very useful for understanding the nature of the </a:t>
            </a:r>
            <a:r>
              <a:rPr lang="en-US" dirty="0" smtClean="0"/>
              <a:t>data.</a:t>
            </a:r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ery </a:t>
            </a:r>
            <a:r>
              <a:rPr lang="en-US" dirty="0"/>
              <a:t>useful for representing </a:t>
            </a:r>
            <a:r>
              <a:rPr lang="en-US" dirty="0" smtClean="0"/>
              <a:t>moderators</a:t>
            </a:r>
            <a:r>
              <a:rPr lang="en-US" dirty="0"/>
              <a:t>.</a:t>
            </a:r>
          </a:p>
          <a:p>
            <a:r>
              <a:rPr lang="en-US" dirty="0" smtClean="0"/>
              <a:t>Forest plots can also show aggregates of effect sizes, such as a cumulative effect size plot, which shows the mean as studies accrue over time</a:t>
            </a:r>
            <a:r>
              <a:rPr lang="en-US" dirty="0"/>
              <a:t> </a:t>
            </a:r>
            <a:r>
              <a:rPr lang="en-US" dirty="0" smtClean="0"/>
              <a:t>(the leave-one-out forest plot will be covered under diagnostics and sensitivity analyses).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McLeod (2007) data in z </a:t>
            </a:r>
          </a:p>
          <a:p>
            <a:pPr lvl="1"/>
            <a:r>
              <a:rPr lang="en-US" dirty="0" smtClean="0"/>
              <a:t>Unsorted forest</a:t>
            </a:r>
          </a:p>
          <a:p>
            <a:pPr lvl="1"/>
            <a:r>
              <a:rPr lang="en-US" dirty="0" smtClean="0"/>
              <a:t>Sorted by ES</a:t>
            </a:r>
          </a:p>
          <a:p>
            <a:pPr lvl="1"/>
            <a:r>
              <a:rPr lang="en-US" dirty="0" smtClean="0"/>
              <a:t>Sorted by V (precision)</a:t>
            </a:r>
          </a:p>
          <a:p>
            <a:pPr lvl="1"/>
            <a:r>
              <a:rPr lang="en-US" dirty="0" smtClean="0"/>
              <a:t>Moderator test, sorted by moderator and ES</a:t>
            </a:r>
          </a:p>
          <a:p>
            <a:r>
              <a:rPr lang="en-US" dirty="0" err="1" smtClean="0"/>
              <a:t>Rockstuhl</a:t>
            </a:r>
            <a:r>
              <a:rPr lang="en-US" dirty="0" smtClean="0"/>
              <a:t> (2012) data in z</a:t>
            </a:r>
          </a:p>
          <a:p>
            <a:pPr lvl="1"/>
            <a:r>
              <a:rPr lang="en-US" dirty="0" smtClean="0"/>
              <a:t>Sorted by Year</a:t>
            </a:r>
          </a:p>
          <a:p>
            <a:pPr lvl="1"/>
            <a:r>
              <a:rPr lang="en-US" dirty="0" smtClean="0"/>
              <a:t>Cumulative plot by Year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RocksData</a:t>
            </a:r>
            <a:r>
              <a:rPr lang="en-US" dirty="0" smtClean="0"/>
              <a:t> Plots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74" y="507953"/>
            <a:ext cx="6350047" cy="6350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793" y="423777"/>
            <a:ext cx="5843207" cy="58432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7071" y="1367822"/>
            <a:ext cx="142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ES by year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40426" y="1238281"/>
            <a:ext cx="3120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Cumulative by Year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0219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1376</TotalTime>
  <Words>171</Words>
  <Application>Microsoft Macintosh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12:  Forest Plots</vt:lpstr>
      <vt:lpstr>Forest Plots</vt:lpstr>
      <vt:lpstr>R Code</vt:lpstr>
      <vt:lpstr>RocksData Plots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79</cp:revision>
  <dcterms:created xsi:type="dcterms:W3CDTF">2014-12-29T16:53:02Z</dcterms:created>
  <dcterms:modified xsi:type="dcterms:W3CDTF">2015-04-28T13:21:35Z</dcterms:modified>
</cp:coreProperties>
</file>