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0" y="-3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FFFC-88D8-DC46-AD73-7CA34B9DC087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1635-1F79-4B42-8BD0-62A5B652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3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6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3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4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1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5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0" y="305000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4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1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5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3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0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6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0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1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1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2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2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4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1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14:  </a:t>
            </a:r>
            <a:r>
              <a:rPr lang="en-US" dirty="0" smtClean="0"/>
              <a:t>Forest Plots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Subgroups with </a:t>
            </a:r>
            <a:r>
              <a:rPr lang="en-US" dirty="0" err="1" smtClean="0"/>
              <a:t>Addpoly</a:t>
            </a:r>
            <a:r>
              <a:rPr lang="en-US" dirty="0" smtClean="0"/>
              <a:t>; </a:t>
            </a:r>
            <a:r>
              <a:rPr lang="en-US" dirty="0" err="1" smtClean="0"/>
              <a:t>pdf</a:t>
            </a:r>
            <a:r>
              <a:rPr lang="en-US" dirty="0" smtClean="0"/>
              <a:t> output with Times font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Forest </a:t>
            </a:r>
            <a:r>
              <a:rPr lang="en-US" dirty="0" smtClean="0"/>
              <a:t>plot</a:t>
            </a:r>
            <a:endParaRPr lang="en-US" dirty="0" smtClean="0"/>
          </a:p>
          <a:p>
            <a:pPr lvl="1"/>
            <a:r>
              <a:rPr lang="en-US" dirty="0" smtClean="0"/>
              <a:t>Coauthor</a:t>
            </a:r>
            <a:r>
              <a:rPr lang="en-US" dirty="0" smtClean="0"/>
              <a:t> </a:t>
            </a:r>
            <a:r>
              <a:rPr lang="en-US" dirty="0" smtClean="0"/>
              <a:t>wanted it all in one </a:t>
            </a:r>
            <a:r>
              <a:rPr lang="en-US" dirty="0" smtClean="0"/>
              <a:t>graph</a:t>
            </a:r>
          </a:p>
          <a:p>
            <a:pPr lvl="2"/>
            <a:r>
              <a:rPr lang="en-US" dirty="0" smtClean="0"/>
              <a:t>Journal wants certain fonts and file format</a:t>
            </a:r>
            <a:endParaRPr lang="en-US" dirty="0" smtClean="0"/>
          </a:p>
          <a:p>
            <a:pPr lvl="2"/>
            <a:r>
              <a:rPr lang="en-US" dirty="0" smtClean="0"/>
              <a:t>Order by author and year</a:t>
            </a:r>
          </a:p>
          <a:p>
            <a:pPr lvl="2"/>
            <a:r>
              <a:rPr lang="en-US" dirty="0" smtClean="0"/>
              <a:t>Add subgroup means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1949</TotalTime>
  <Words>46</Words>
  <Application>Microsoft Macintosh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Inkwell</vt:lpstr>
      <vt:lpstr>14:  Forest Plots</vt:lpstr>
      <vt:lpstr>R Code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93</cp:revision>
  <dcterms:created xsi:type="dcterms:W3CDTF">2014-12-29T16:53:02Z</dcterms:created>
  <dcterms:modified xsi:type="dcterms:W3CDTF">2015-05-25T13:44:33Z</dcterms:modified>
</cp:coreProperties>
</file>