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24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8" y="2866031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5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1" y="667561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79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5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38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0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4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69" y="304999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3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0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7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3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1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58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4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19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0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0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3" y="5230907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2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0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X532N_XLIs&amp;list=PLqzoL9-eJTNBDdKgJgJzaQcY6OXmsXAHU&amp;index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Install the R program, and the the packages </a:t>
            </a:r>
            <a:r>
              <a:rPr lang="en-US" dirty="0" err="1" smtClean="0"/>
              <a:t>metafor</a:t>
            </a:r>
            <a:r>
              <a:rPr lang="en-US" dirty="0" smtClean="0"/>
              <a:t> and </a:t>
            </a:r>
            <a:r>
              <a:rPr lang="en-US" dirty="0" err="1" smtClean="0"/>
              <a:t>xlsx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browser, </a:t>
            </a:r>
            <a:r>
              <a:rPr lang="en-US" dirty="0" err="1" smtClean="0"/>
              <a:t>google</a:t>
            </a:r>
            <a:r>
              <a:rPr lang="en-US" dirty="0" smtClean="0"/>
              <a:t> CRAN</a:t>
            </a:r>
          </a:p>
          <a:p>
            <a:r>
              <a:rPr lang="en-US" dirty="0" smtClean="0"/>
              <a:t>Go to </a:t>
            </a:r>
            <a:r>
              <a:rPr lang="en-US" dirty="0" err="1" smtClean="0"/>
              <a:t>Cran</a:t>
            </a:r>
            <a:endParaRPr lang="en-US" dirty="0" smtClean="0"/>
          </a:p>
          <a:p>
            <a:r>
              <a:rPr lang="en-US" dirty="0" smtClean="0"/>
              <a:t>Download and install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77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metafor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dirty="0" err="1" smtClean="0"/>
              <a:t>install.packages</a:t>
            </a:r>
            <a:r>
              <a:rPr lang="en-US" dirty="0" smtClean="0"/>
              <a:t>(“</a:t>
            </a:r>
            <a:r>
              <a:rPr lang="en-US" dirty="0" err="1" smtClean="0"/>
              <a:t>metafor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Find your server</a:t>
            </a:r>
          </a:p>
          <a:p>
            <a:r>
              <a:rPr lang="en-US" dirty="0" smtClean="0"/>
              <a:t>Invoke</a:t>
            </a:r>
            <a:r>
              <a:rPr lang="en-US" dirty="0" smtClean="0"/>
              <a:t> </a:t>
            </a:r>
            <a:r>
              <a:rPr lang="en-US" dirty="0" smtClean="0"/>
              <a:t>library: library(</a:t>
            </a:r>
            <a:r>
              <a:rPr lang="en-US" dirty="0" err="1" smtClean="0"/>
              <a:t>metafor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4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xlsx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dirty="0" err="1" smtClean="0"/>
              <a:t>install.packages</a:t>
            </a:r>
            <a:r>
              <a:rPr lang="en-US" dirty="0" smtClean="0"/>
              <a:t>(“</a:t>
            </a:r>
            <a:r>
              <a:rPr lang="en-US" dirty="0" err="1" smtClean="0"/>
              <a:t>xlsx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Invoke library:  library(</a:t>
            </a:r>
            <a:r>
              <a:rPr lang="en-US" dirty="0" err="1" smtClean="0"/>
              <a:t>xlsx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6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Video </a:t>
            </a:r>
            <a:r>
              <a:rPr lang="en-US" dirty="0"/>
              <a:t>I</a:t>
            </a:r>
            <a:r>
              <a:rPr lang="en-US" dirty="0" smtClean="0"/>
              <a:t>nstructions from </a:t>
            </a:r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download and installation of R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www.youtube.com/watch?v=cX532N_XLIs&amp;list=PLqzoL9-eJTNBDdKgJgJzaQcY6OXmsXAHU&amp;index=1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85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141</TotalTime>
  <Words>103</Words>
  <Application>Microsoft Macintosh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Getting Started</vt:lpstr>
      <vt:lpstr>Install R</vt:lpstr>
      <vt:lpstr>Install metafor</vt:lpstr>
      <vt:lpstr>Install xlsx</vt:lpstr>
      <vt:lpstr>Other Video Instructions from Youtube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14</cp:revision>
  <dcterms:created xsi:type="dcterms:W3CDTF">2014-12-29T16:53:02Z</dcterms:created>
  <dcterms:modified xsi:type="dcterms:W3CDTF">2015-06-05T11:41:28Z</dcterms:modified>
</cp:coreProperties>
</file>