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0" y="-5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8" y="2866031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5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1" y="667561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79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5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38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0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4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69" y="304999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3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0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7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3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1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58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4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19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0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0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0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3" y="5230907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2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0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: Preliminary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Computing Effect Sizes and Their Variances, and</a:t>
            </a:r>
          </a:p>
          <a:p>
            <a:r>
              <a:rPr lang="en-US" dirty="0" smtClean="0"/>
              <a:t>Finding a Common Effect </a:t>
            </a:r>
            <a:r>
              <a:rPr lang="en-US" dirty="0" smtClean="0"/>
              <a:t>Size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say you want to compare men and women on math anxiety</a:t>
            </a:r>
            <a:endParaRPr lang="en-US" dirty="0" smtClean="0"/>
          </a:p>
          <a:p>
            <a:pPr lvl="1"/>
            <a:r>
              <a:rPr lang="en-US" dirty="0" smtClean="0"/>
              <a:t>You find a bunch of studies, but they report different things.</a:t>
            </a:r>
            <a:endParaRPr lang="en-US" dirty="0" smtClean="0"/>
          </a:p>
          <a:p>
            <a:pPr lvl="1"/>
            <a:r>
              <a:rPr lang="en-US" dirty="0" smtClean="0"/>
              <a:t>You would like to see the mean, standard deviation and sample size for each group</a:t>
            </a:r>
            <a:endParaRPr lang="en-US" dirty="0" smtClean="0"/>
          </a:p>
          <a:p>
            <a:pPr lvl="1"/>
            <a:r>
              <a:rPr lang="en-US" dirty="0" smtClean="0"/>
              <a:t>Then comput</a:t>
            </a:r>
            <a:r>
              <a:rPr lang="en-US" dirty="0" smtClean="0"/>
              <a:t>e the standardized mean difference and its sampling variance (</a:t>
            </a:r>
            <a:r>
              <a:rPr lang="en-US" i="1" dirty="0" smtClean="0"/>
              <a:t>d</a:t>
            </a:r>
            <a:r>
              <a:rPr lang="en-US" dirty="0" smtClean="0"/>
              <a:t> or </a:t>
            </a:r>
            <a:r>
              <a:rPr lang="en-US" i="1" dirty="0" smtClean="0"/>
              <a:t>g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err="1" smtClean="0"/>
              <a:t>Vd</a:t>
            </a:r>
            <a:r>
              <a:rPr lang="en-US" i="1" dirty="0" smtClean="0"/>
              <a:t> or Vg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But:</a:t>
            </a:r>
          </a:p>
          <a:p>
            <a:pPr lvl="2"/>
            <a:r>
              <a:rPr lang="en-US" dirty="0" smtClean="0"/>
              <a:t>Some just have a </a:t>
            </a:r>
            <a:r>
              <a:rPr lang="en-US" i="1" dirty="0" smtClean="0"/>
              <a:t>t</a:t>
            </a:r>
            <a:r>
              <a:rPr lang="en-US" dirty="0" smtClean="0"/>
              <a:t>-test and degrees of freedom</a:t>
            </a:r>
          </a:p>
          <a:p>
            <a:pPr lvl="2"/>
            <a:r>
              <a:rPr lang="en-US" dirty="0" smtClean="0"/>
              <a:t>Some just report the number in each group and and the value of </a:t>
            </a:r>
            <a:r>
              <a:rPr lang="en-US" i="1" dirty="0" smtClean="0"/>
              <a:t>d</a:t>
            </a:r>
          </a:p>
          <a:p>
            <a:pPr lvl="2"/>
            <a:r>
              <a:rPr lang="en-US" dirty="0" smtClean="0"/>
              <a:t>Some just repor</a:t>
            </a:r>
            <a:r>
              <a:rPr lang="en-US" dirty="0" smtClean="0"/>
              <a:t>t the correlation between sex and anxiety and total N</a:t>
            </a:r>
          </a:p>
          <a:p>
            <a:pPr lvl="2"/>
            <a:r>
              <a:rPr lang="en-US" dirty="0" smtClean="0"/>
              <a:t>Some just report </a:t>
            </a:r>
            <a:r>
              <a:rPr lang="en-US" i="1" dirty="0" smtClean="0"/>
              <a:t>d </a:t>
            </a:r>
            <a:r>
              <a:rPr lang="en-US" dirty="0" smtClean="0"/>
              <a:t>and a confidence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need to pick a common effect size</a:t>
            </a:r>
          </a:p>
          <a:p>
            <a:r>
              <a:rPr lang="en-US" dirty="0" smtClean="0"/>
              <a:t>You will need to compute the effect size and variance from whatever information is given in the article</a:t>
            </a:r>
          </a:p>
          <a:p>
            <a:r>
              <a:rPr lang="en-US" dirty="0" smtClean="0"/>
              <a:t>I will show you some examples in Excel and R</a:t>
            </a:r>
          </a:p>
          <a:p>
            <a:r>
              <a:rPr lang="en-US" dirty="0" smtClean="0"/>
              <a:t>CMA does a good job of computing and converting, but it costs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4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made up some data to show you what I mean</a:t>
            </a:r>
          </a:p>
          <a:p>
            <a:r>
              <a:rPr lang="en-US" dirty="0" smtClean="0"/>
              <a:t>I</a:t>
            </a:r>
            <a:r>
              <a:rPr lang="en-US" dirty="0"/>
              <a:t>llustrate with Excel</a:t>
            </a:r>
          </a:p>
          <a:p>
            <a:r>
              <a:rPr lang="en-US" dirty="0"/>
              <a:t>Illustrate with R</a:t>
            </a:r>
          </a:p>
          <a:p>
            <a:r>
              <a:rPr lang="en-US" dirty="0" smtClean="0"/>
              <a:t>Examples are on my website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7010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222</TotalTime>
  <Words>211</Words>
  <Application>Microsoft Macintosh PowerPoint</Application>
  <PresentationFormat>Custom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4: Preliminary Calculations</vt:lpstr>
      <vt:lpstr>Problem of Missing Data</vt:lpstr>
      <vt:lpstr>Preliminary Calculations</vt:lpstr>
      <vt:lpstr>Example Dataset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21</cp:revision>
  <dcterms:created xsi:type="dcterms:W3CDTF">2014-12-29T16:53:02Z</dcterms:created>
  <dcterms:modified xsi:type="dcterms:W3CDTF">2015-04-06T14:38:28Z</dcterms:modified>
</cp:coreProperties>
</file>