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12" y="-3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6400" y="3124200"/>
            <a:ext cx="8636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0" y="5056632"/>
            <a:ext cx="8636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00216"/>
            <a:ext cx="26456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136" y="6300216"/>
            <a:ext cx="5084064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33760" y="6300216"/>
            <a:ext cx="9144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193536" y="1735138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93536" y="3870960"/>
            <a:ext cx="475488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690048"/>
            <a:ext cx="4751917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0" y="368490"/>
            <a:ext cx="475488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8" y="2866031"/>
            <a:ext cx="4751917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0061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0059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838705" y="505650"/>
            <a:ext cx="5134567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1078391" y="667561"/>
            <a:ext cx="4624885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417879" y="3520798"/>
            <a:ext cx="5450699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654743" y="3682580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225975" y="241256"/>
            <a:ext cx="5450699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462839" y="403038"/>
            <a:ext cx="4938812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4579" y="1524000"/>
            <a:ext cx="475488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4576" y="2699983"/>
            <a:ext cx="475488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745710" y="379100"/>
            <a:ext cx="6708436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8736"/>
            <a:ext cx="97536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997544" y="564564"/>
            <a:ext cx="6204769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762374"/>
            <a:ext cx="97536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51583" y="116368"/>
            <a:ext cx="529208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398869" y="304999"/>
            <a:ext cx="4797940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5553973" y="323141"/>
            <a:ext cx="6390257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5781981" y="507668"/>
            <a:ext cx="591048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926106"/>
            <a:ext cx="97536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8910" y="450851"/>
            <a:ext cx="1128111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450851"/>
            <a:ext cx="79248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96287" y="3200400"/>
            <a:ext cx="10695709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084" y="3833095"/>
            <a:ext cx="62992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1084" y="5056909"/>
            <a:ext cx="62992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98744"/>
            <a:ext cx="26416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83200" y="6298744"/>
            <a:ext cx="508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19808" y="6312393"/>
            <a:ext cx="9144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94561"/>
            <a:ext cx="103632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57016"/>
            <a:ext cx="103632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50258" y="1689847"/>
            <a:ext cx="11241737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196354"/>
            <a:ext cx="7112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560619"/>
            <a:ext cx="7112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700" y="4069804"/>
            <a:ext cx="7385051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872470" y="445180"/>
            <a:ext cx="7221663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1143570" y="632632"/>
            <a:ext cx="6679463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0823" y="5230907"/>
            <a:ext cx="7377277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139"/>
            <a:ext cx="475488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101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489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73663" y="1419367"/>
            <a:ext cx="42672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352" y="2174876"/>
            <a:ext cx="475488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053" y="1897041"/>
            <a:ext cx="4305300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4614" y="1897041"/>
            <a:ext cx="4305300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735138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1219200" y="3870960"/>
            <a:ext cx="97536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503238"/>
            <a:ext cx="9751484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735138"/>
            <a:ext cx="9751484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17917" y="6314462"/>
            <a:ext cx="17272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0AA9D22-8A79-467C-AB55-B0A0C8994AAC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56810" y="6305797"/>
            <a:ext cx="4957289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8517" y="5476097"/>
            <a:ext cx="1977408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A90F6A6-5429-43CE-9540-E01D3FD758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 smtClean="0"/>
              <a:t>Preferred Upload Formats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Excel files to </a:t>
            </a:r>
            <a:r>
              <a:rPr lang="en-US" dirty="0" err="1" smtClean="0"/>
              <a:t>Metafor</a:t>
            </a:r>
            <a:r>
              <a:rPr lang="en-US" dirty="0" smtClean="0"/>
              <a:t> for correlations, standardized mean differences, and binary studies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44800" y="1305166"/>
            <a:ext cx="4685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Meta-analysis in R with </a:t>
            </a:r>
            <a:r>
              <a:rPr lang="en-US" sz="2800" dirty="0" err="1" smtClean="0"/>
              <a:t>Metafor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710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have viewed the videos in order, you will recall that I advised you to create an Excel file that has columns for author, date, effect size, effect size sampling variance, and moderators.</a:t>
            </a:r>
          </a:p>
          <a:p>
            <a:r>
              <a:rPr lang="en-US" dirty="0" smtClean="0"/>
              <a:t>If you are analyzing correlations, the preferred method is to code the correlation coefficient r, and the sample size, N, for each study.</a:t>
            </a:r>
          </a:p>
          <a:p>
            <a:r>
              <a:rPr lang="en-US" dirty="0" smtClean="0"/>
              <a:t>When you upload r and N, </a:t>
            </a:r>
            <a:r>
              <a:rPr lang="en-US" dirty="0" err="1" smtClean="0"/>
              <a:t>Metafor</a:t>
            </a:r>
            <a:r>
              <a:rPr lang="en-US" dirty="0" smtClean="0"/>
              <a:t> will provide you with several transformations that you can specify.</a:t>
            </a:r>
          </a:p>
          <a:p>
            <a:r>
              <a:rPr lang="en-US" dirty="0" smtClean="0"/>
              <a:t>Example Excel file: </a:t>
            </a:r>
            <a:r>
              <a:rPr lang="en-US" dirty="0" err="1" smtClean="0"/>
              <a:t>RocksLMX_AC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6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</a:t>
            </a:r>
            <a:r>
              <a:rPr lang="en-US" dirty="0" smtClean="0"/>
              <a:t>Mean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file should include the mean, standard deviation, and sample size for each group.</a:t>
            </a:r>
          </a:p>
          <a:p>
            <a:r>
              <a:rPr lang="en-US" dirty="0" smtClean="0"/>
              <a:t>Example data file:  Appetite Study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outcome studies in medicine compare success and failure (number of events and non-events) in two conditions, which results in a two-by-two table.  The number of cases should be counted and recorded for each cell (A, B, C, D) of the design.  </a:t>
            </a:r>
            <a:r>
              <a:rPr lang="en-US" dirty="0" err="1" smtClean="0"/>
              <a:t>Metafor</a:t>
            </a:r>
            <a:r>
              <a:rPr lang="en-US" dirty="0" smtClean="0"/>
              <a:t> will compute effect sizes (odds ratios, risk ratios, etc.) and transformations for you.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Example dataset:  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77117"/>
              </p:ext>
            </p:extLst>
          </p:nvPr>
        </p:nvGraphicFramePr>
        <p:xfrm>
          <a:off x="2536010" y="3803499"/>
          <a:ext cx="63144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801"/>
                <a:gridCol w="2104801"/>
                <a:gridCol w="21048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Non-event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010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257</TotalTime>
  <Words>241</Words>
  <Application>Microsoft Macintosh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5: Preferred Upload Formats</vt:lpstr>
      <vt:lpstr>Correlations</vt:lpstr>
      <vt:lpstr>Standardized Mean Difference</vt:lpstr>
      <vt:lpstr>Binary Data</vt:lpstr>
    </vt:vector>
  </TitlesOfParts>
  <Company>University of South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Borenstein et al Files in R</dc:title>
  <dc:creator>Brannick, Michael</dc:creator>
  <cp:lastModifiedBy>Michael Brannick</cp:lastModifiedBy>
  <cp:revision>25</cp:revision>
  <dcterms:created xsi:type="dcterms:W3CDTF">2014-12-29T16:53:02Z</dcterms:created>
  <dcterms:modified xsi:type="dcterms:W3CDTF">2015-04-09T15:40:18Z</dcterms:modified>
</cp:coreProperties>
</file>