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oleObject"/>
  <Default Extension="vml" ContentType="application/vnd.openxmlformats-officedocument.vmlDrawi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sldIdLst>
    <p:sldId id="256" r:id="rId2"/>
    <p:sldId id="257" r:id="rId3"/>
    <p:sldId id="267" r:id="rId4"/>
    <p:sldId id="258" r:id="rId5"/>
    <p:sldId id="259" r:id="rId6"/>
    <p:sldId id="268" r:id="rId7"/>
    <p:sldId id="269" r:id="rId8"/>
    <p:sldId id="261" r:id="rId9"/>
    <p:sldId id="262" r:id="rId10"/>
    <p:sldId id="270" r:id="rId11"/>
    <p:sldId id="265" r:id="rId12"/>
    <p:sldId id="271" r:id="rId13"/>
    <p:sldId id="263"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5" r:id="rId27"/>
    <p:sldId id="286" r:id="rId28"/>
    <p:sldId id="288" r:id="rId29"/>
    <p:sldId id="291" r:id="rId30"/>
    <p:sldId id="289" r:id="rId31"/>
    <p:sldId id="290" r:id="rId3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67"/>
    <p:restoredTop sz="90918"/>
  </p:normalViewPr>
  <p:slideViewPr>
    <p:cSldViewPr>
      <p:cViewPr varScale="1">
        <p:scale>
          <a:sx n="78" d="100"/>
          <a:sy n="78" d="100"/>
        </p:scale>
        <p:origin x="448"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1" Type="http://schemas.openxmlformats.org/officeDocument/2006/relationships/image" Target="../media/image3.wmf"/><Relationship Id="rId2"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 Id="rId2" Type="http://schemas.openxmlformats.org/officeDocument/2006/relationships/image" Target="../media/image8.wmf"/><Relationship Id="rId3"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286000"/>
            <a:ext cx="7772400" cy="1143000"/>
          </a:xfrm>
        </p:spPr>
        <p:txBody>
          <a:bodyPr/>
          <a:lstStyle>
            <a:lvl1pPr algn="ctr">
              <a:defRPr/>
            </a:lvl1pPr>
          </a:lstStyle>
          <a:p>
            <a:pPr lvl="0"/>
            <a:r>
              <a:rPr lang="en-US" altLang="x-none" noProof="0" smtClean="0"/>
              <a:t>Click to edit Master title style</a:t>
            </a:r>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x-none" noProof="0" smtClean="0"/>
              <a:t>Click to edit Master subtitle style</a:t>
            </a:r>
          </a:p>
        </p:txBody>
      </p:sp>
      <p:sp>
        <p:nvSpPr>
          <p:cNvPr id="4100" name="Rectangle 4"/>
          <p:cNvSpPr>
            <a:spLocks noGrp="1" noChangeArrowheads="1"/>
          </p:cNvSpPr>
          <p:nvPr>
            <p:ph type="dt" sz="half" idx="2"/>
          </p:nvPr>
        </p:nvSpPr>
        <p:spPr>
          <a:xfrm>
            <a:off x="685800" y="6248400"/>
            <a:ext cx="1905000" cy="457200"/>
          </a:xfrm>
        </p:spPr>
        <p:txBody>
          <a:bodyPr/>
          <a:lstStyle>
            <a:lvl1pPr>
              <a:defRPr/>
            </a:lvl1pPr>
          </a:lstStyle>
          <a:p>
            <a:endParaRPr lang="en-US" altLang="x-none"/>
          </a:p>
        </p:txBody>
      </p:sp>
      <p:sp>
        <p:nvSpPr>
          <p:cNvPr id="4101" name="Rectangle 5"/>
          <p:cNvSpPr>
            <a:spLocks noGrp="1" noChangeArrowheads="1"/>
          </p:cNvSpPr>
          <p:nvPr>
            <p:ph type="ftr" sz="quarter" idx="3"/>
          </p:nvPr>
        </p:nvSpPr>
        <p:spPr>
          <a:xfrm>
            <a:off x="3124200" y="6248400"/>
            <a:ext cx="2895600" cy="457200"/>
          </a:xfrm>
        </p:spPr>
        <p:txBody>
          <a:bodyPr/>
          <a:lstStyle>
            <a:lvl1pPr>
              <a:defRPr/>
            </a:lvl1pPr>
          </a:lstStyle>
          <a:p>
            <a:endParaRPr lang="en-US" altLang="x-none"/>
          </a:p>
        </p:txBody>
      </p:sp>
      <p:sp>
        <p:nvSpPr>
          <p:cNvPr id="4102" name="Rectangle 6"/>
          <p:cNvSpPr>
            <a:spLocks noGrp="1" noChangeArrowheads="1"/>
          </p:cNvSpPr>
          <p:nvPr>
            <p:ph type="sldNum" sz="quarter" idx="4"/>
          </p:nvPr>
        </p:nvSpPr>
        <p:spPr/>
        <p:txBody>
          <a:bodyPr/>
          <a:lstStyle>
            <a:lvl1pPr>
              <a:defRPr/>
            </a:lvl1pPr>
          </a:lstStyle>
          <a:p>
            <a:fld id="{9B88D152-F7D0-864C-8658-26F1A91DF04A}" type="slidenum">
              <a:rPr lang="en-US" altLang="x-none"/>
              <a:pPr/>
              <a:t>‹#›</a:t>
            </a:fld>
            <a:endParaRPr lang="en-US" altLang="x-non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x-none"/>
          </a:p>
        </p:txBody>
      </p:sp>
      <p:sp>
        <p:nvSpPr>
          <p:cNvPr id="5" name="Footer Placeholder 4"/>
          <p:cNvSpPr>
            <a:spLocks noGrp="1"/>
          </p:cNvSpPr>
          <p:nvPr>
            <p:ph type="ftr" sz="quarter" idx="11"/>
          </p:nvPr>
        </p:nvSpPr>
        <p:spPr/>
        <p:txBody>
          <a:bodyPr/>
          <a:lstStyle>
            <a:lvl1pPr>
              <a:defRPr/>
            </a:lvl1pPr>
          </a:lstStyle>
          <a:p>
            <a:endParaRPr lang="en-US" altLang="x-none"/>
          </a:p>
        </p:txBody>
      </p:sp>
      <p:sp>
        <p:nvSpPr>
          <p:cNvPr id="6" name="Slide Number Placeholder 5"/>
          <p:cNvSpPr>
            <a:spLocks noGrp="1"/>
          </p:cNvSpPr>
          <p:nvPr>
            <p:ph type="sldNum" sz="quarter" idx="12"/>
          </p:nvPr>
        </p:nvSpPr>
        <p:spPr/>
        <p:txBody>
          <a:bodyPr/>
          <a:lstStyle>
            <a:lvl1pPr>
              <a:defRPr/>
            </a:lvl1pPr>
          </a:lstStyle>
          <a:p>
            <a:fld id="{1958A5F1-D965-5245-B6B3-D2C797C30A07}" type="slidenum">
              <a:rPr lang="en-US" altLang="x-none"/>
              <a:pPr/>
              <a:t>‹#›</a:t>
            </a:fld>
            <a:endParaRPr lang="en-US" altLang="x-none"/>
          </a:p>
        </p:txBody>
      </p:sp>
    </p:spTree>
    <p:extLst>
      <p:ext uri="{BB962C8B-B14F-4D97-AF65-F5344CB8AC3E}">
        <p14:creationId xmlns:p14="http://schemas.microsoft.com/office/powerpoint/2010/main" val="1958230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304800"/>
            <a:ext cx="17716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304800"/>
            <a:ext cx="51625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x-none"/>
          </a:p>
        </p:txBody>
      </p:sp>
      <p:sp>
        <p:nvSpPr>
          <p:cNvPr id="5" name="Footer Placeholder 4"/>
          <p:cNvSpPr>
            <a:spLocks noGrp="1"/>
          </p:cNvSpPr>
          <p:nvPr>
            <p:ph type="ftr" sz="quarter" idx="11"/>
          </p:nvPr>
        </p:nvSpPr>
        <p:spPr/>
        <p:txBody>
          <a:bodyPr/>
          <a:lstStyle>
            <a:lvl1pPr>
              <a:defRPr/>
            </a:lvl1pPr>
          </a:lstStyle>
          <a:p>
            <a:endParaRPr lang="en-US" altLang="x-none"/>
          </a:p>
        </p:txBody>
      </p:sp>
      <p:sp>
        <p:nvSpPr>
          <p:cNvPr id="6" name="Slide Number Placeholder 5"/>
          <p:cNvSpPr>
            <a:spLocks noGrp="1"/>
          </p:cNvSpPr>
          <p:nvPr>
            <p:ph type="sldNum" sz="quarter" idx="12"/>
          </p:nvPr>
        </p:nvSpPr>
        <p:spPr/>
        <p:txBody>
          <a:bodyPr/>
          <a:lstStyle>
            <a:lvl1pPr>
              <a:defRPr/>
            </a:lvl1pPr>
          </a:lstStyle>
          <a:p>
            <a:fld id="{70F309E7-FBDC-054C-9541-D62E8A888363}" type="slidenum">
              <a:rPr lang="en-US" altLang="x-none"/>
              <a:pPr/>
              <a:t>‹#›</a:t>
            </a:fld>
            <a:endParaRPr lang="en-US" altLang="x-none"/>
          </a:p>
        </p:txBody>
      </p:sp>
    </p:spTree>
    <p:extLst>
      <p:ext uri="{BB962C8B-B14F-4D97-AF65-F5344CB8AC3E}">
        <p14:creationId xmlns:p14="http://schemas.microsoft.com/office/powerpoint/2010/main" val="1799526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x-none"/>
          </a:p>
        </p:txBody>
      </p:sp>
      <p:sp>
        <p:nvSpPr>
          <p:cNvPr id="5" name="Footer Placeholder 4"/>
          <p:cNvSpPr>
            <a:spLocks noGrp="1"/>
          </p:cNvSpPr>
          <p:nvPr>
            <p:ph type="ftr" sz="quarter" idx="11"/>
          </p:nvPr>
        </p:nvSpPr>
        <p:spPr/>
        <p:txBody>
          <a:bodyPr/>
          <a:lstStyle>
            <a:lvl1pPr>
              <a:defRPr/>
            </a:lvl1pPr>
          </a:lstStyle>
          <a:p>
            <a:endParaRPr lang="en-US" altLang="x-none"/>
          </a:p>
        </p:txBody>
      </p:sp>
      <p:sp>
        <p:nvSpPr>
          <p:cNvPr id="6" name="Slide Number Placeholder 5"/>
          <p:cNvSpPr>
            <a:spLocks noGrp="1"/>
          </p:cNvSpPr>
          <p:nvPr>
            <p:ph type="sldNum" sz="quarter" idx="12"/>
          </p:nvPr>
        </p:nvSpPr>
        <p:spPr/>
        <p:txBody>
          <a:bodyPr/>
          <a:lstStyle>
            <a:lvl1pPr>
              <a:defRPr/>
            </a:lvl1pPr>
          </a:lstStyle>
          <a:p>
            <a:fld id="{CA4C0378-D34F-E54E-97E0-5613FD858FD9}" type="slidenum">
              <a:rPr lang="en-US" altLang="x-none"/>
              <a:pPr/>
              <a:t>‹#›</a:t>
            </a:fld>
            <a:endParaRPr lang="en-US" altLang="x-none"/>
          </a:p>
        </p:txBody>
      </p:sp>
    </p:spTree>
    <p:extLst>
      <p:ext uri="{BB962C8B-B14F-4D97-AF65-F5344CB8AC3E}">
        <p14:creationId xmlns:p14="http://schemas.microsoft.com/office/powerpoint/2010/main" val="2072341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x-none"/>
          </a:p>
        </p:txBody>
      </p:sp>
      <p:sp>
        <p:nvSpPr>
          <p:cNvPr id="5" name="Footer Placeholder 4"/>
          <p:cNvSpPr>
            <a:spLocks noGrp="1"/>
          </p:cNvSpPr>
          <p:nvPr>
            <p:ph type="ftr" sz="quarter" idx="11"/>
          </p:nvPr>
        </p:nvSpPr>
        <p:spPr/>
        <p:txBody>
          <a:bodyPr/>
          <a:lstStyle>
            <a:lvl1pPr>
              <a:defRPr/>
            </a:lvl1pPr>
          </a:lstStyle>
          <a:p>
            <a:endParaRPr lang="en-US" altLang="x-none"/>
          </a:p>
        </p:txBody>
      </p:sp>
      <p:sp>
        <p:nvSpPr>
          <p:cNvPr id="6" name="Slide Number Placeholder 5"/>
          <p:cNvSpPr>
            <a:spLocks noGrp="1"/>
          </p:cNvSpPr>
          <p:nvPr>
            <p:ph type="sldNum" sz="quarter" idx="12"/>
          </p:nvPr>
        </p:nvSpPr>
        <p:spPr/>
        <p:txBody>
          <a:bodyPr/>
          <a:lstStyle>
            <a:lvl1pPr>
              <a:defRPr/>
            </a:lvl1pPr>
          </a:lstStyle>
          <a:p>
            <a:fld id="{F8B1B6E8-FB75-C848-8EAE-9D36DF8B41B0}" type="slidenum">
              <a:rPr lang="en-US" altLang="x-none"/>
              <a:pPr/>
              <a:t>‹#›</a:t>
            </a:fld>
            <a:endParaRPr lang="en-US" altLang="x-none"/>
          </a:p>
        </p:txBody>
      </p:sp>
    </p:spTree>
    <p:extLst>
      <p:ext uri="{BB962C8B-B14F-4D97-AF65-F5344CB8AC3E}">
        <p14:creationId xmlns:p14="http://schemas.microsoft.com/office/powerpoint/2010/main" val="1952324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1447800"/>
            <a:ext cx="34671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91100" y="1447800"/>
            <a:ext cx="34671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x-none"/>
          </a:p>
        </p:txBody>
      </p:sp>
      <p:sp>
        <p:nvSpPr>
          <p:cNvPr id="6" name="Footer Placeholder 5"/>
          <p:cNvSpPr>
            <a:spLocks noGrp="1"/>
          </p:cNvSpPr>
          <p:nvPr>
            <p:ph type="ftr" sz="quarter" idx="11"/>
          </p:nvPr>
        </p:nvSpPr>
        <p:spPr/>
        <p:txBody>
          <a:bodyPr/>
          <a:lstStyle>
            <a:lvl1pPr>
              <a:defRPr/>
            </a:lvl1pPr>
          </a:lstStyle>
          <a:p>
            <a:endParaRPr lang="en-US" altLang="x-none"/>
          </a:p>
        </p:txBody>
      </p:sp>
      <p:sp>
        <p:nvSpPr>
          <p:cNvPr id="7" name="Slide Number Placeholder 6"/>
          <p:cNvSpPr>
            <a:spLocks noGrp="1"/>
          </p:cNvSpPr>
          <p:nvPr>
            <p:ph type="sldNum" sz="quarter" idx="12"/>
          </p:nvPr>
        </p:nvSpPr>
        <p:spPr/>
        <p:txBody>
          <a:bodyPr/>
          <a:lstStyle>
            <a:lvl1pPr>
              <a:defRPr/>
            </a:lvl1pPr>
          </a:lstStyle>
          <a:p>
            <a:fld id="{D3E9E408-71DA-2248-86C0-A2C0E1F6EAD4}" type="slidenum">
              <a:rPr lang="en-US" altLang="x-none"/>
              <a:pPr/>
              <a:t>‹#›</a:t>
            </a:fld>
            <a:endParaRPr lang="en-US" altLang="x-none"/>
          </a:p>
        </p:txBody>
      </p:sp>
    </p:spTree>
    <p:extLst>
      <p:ext uri="{BB962C8B-B14F-4D97-AF65-F5344CB8AC3E}">
        <p14:creationId xmlns:p14="http://schemas.microsoft.com/office/powerpoint/2010/main" val="1314186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x-none"/>
          </a:p>
        </p:txBody>
      </p:sp>
      <p:sp>
        <p:nvSpPr>
          <p:cNvPr id="8" name="Footer Placeholder 7"/>
          <p:cNvSpPr>
            <a:spLocks noGrp="1"/>
          </p:cNvSpPr>
          <p:nvPr>
            <p:ph type="ftr" sz="quarter" idx="11"/>
          </p:nvPr>
        </p:nvSpPr>
        <p:spPr/>
        <p:txBody>
          <a:bodyPr/>
          <a:lstStyle>
            <a:lvl1pPr>
              <a:defRPr/>
            </a:lvl1pPr>
          </a:lstStyle>
          <a:p>
            <a:endParaRPr lang="en-US" altLang="x-none"/>
          </a:p>
        </p:txBody>
      </p:sp>
      <p:sp>
        <p:nvSpPr>
          <p:cNvPr id="9" name="Slide Number Placeholder 8"/>
          <p:cNvSpPr>
            <a:spLocks noGrp="1"/>
          </p:cNvSpPr>
          <p:nvPr>
            <p:ph type="sldNum" sz="quarter" idx="12"/>
          </p:nvPr>
        </p:nvSpPr>
        <p:spPr/>
        <p:txBody>
          <a:bodyPr/>
          <a:lstStyle>
            <a:lvl1pPr>
              <a:defRPr/>
            </a:lvl1pPr>
          </a:lstStyle>
          <a:p>
            <a:fld id="{3A6C1B68-CCC0-5647-8F6F-CBC083D0C304}" type="slidenum">
              <a:rPr lang="en-US" altLang="x-none"/>
              <a:pPr/>
              <a:t>‹#›</a:t>
            </a:fld>
            <a:endParaRPr lang="en-US" altLang="x-none"/>
          </a:p>
        </p:txBody>
      </p:sp>
    </p:spTree>
    <p:extLst>
      <p:ext uri="{BB962C8B-B14F-4D97-AF65-F5344CB8AC3E}">
        <p14:creationId xmlns:p14="http://schemas.microsoft.com/office/powerpoint/2010/main" val="670809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x-none"/>
          </a:p>
        </p:txBody>
      </p:sp>
      <p:sp>
        <p:nvSpPr>
          <p:cNvPr id="4" name="Footer Placeholder 3"/>
          <p:cNvSpPr>
            <a:spLocks noGrp="1"/>
          </p:cNvSpPr>
          <p:nvPr>
            <p:ph type="ftr" sz="quarter" idx="11"/>
          </p:nvPr>
        </p:nvSpPr>
        <p:spPr/>
        <p:txBody>
          <a:bodyPr/>
          <a:lstStyle>
            <a:lvl1pPr>
              <a:defRPr/>
            </a:lvl1pPr>
          </a:lstStyle>
          <a:p>
            <a:endParaRPr lang="en-US" altLang="x-none"/>
          </a:p>
        </p:txBody>
      </p:sp>
      <p:sp>
        <p:nvSpPr>
          <p:cNvPr id="5" name="Slide Number Placeholder 4"/>
          <p:cNvSpPr>
            <a:spLocks noGrp="1"/>
          </p:cNvSpPr>
          <p:nvPr>
            <p:ph type="sldNum" sz="quarter" idx="12"/>
          </p:nvPr>
        </p:nvSpPr>
        <p:spPr/>
        <p:txBody>
          <a:bodyPr/>
          <a:lstStyle>
            <a:lvl1pPr>
              <a:defRPr/>
            </a:lvl1pPr>
          </a:lstStyle>
          <a:p>
            <a:fld id="{479A4DC4-C026-4F49-BEBB-BD952C596F2E}" type="slidenum">
              <a:rPr lang="en-US" altLang="x-none"/>
              <a:pPr/>
              <a:t>‹#›</a:t>
            </a:fld>
            <a:endParaRPr lang="en-US" altLang="x-none"/>
          </a:p>
        </p:txBody>
      </p:sp>
    </p:spTree>
    <p:extLst>
      <p:ext uri="{BB962C8B-B14F-4D97-AF65-F5344CB8AC3E}">
        <p14:creationId xmlns:p14="http://schemas.microsoft.com/office/powerpoint/2010/main" val="9077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x-none"/>
          </a:p>
        </p:txBody>
      </p:sp>
      <p:sp>
        <p:nvSpPr>
          <p:cNvPr id="3" name="Footer Placeholder 2"/>
          <p:cNvSpPr>
            <a:spLocks noGrp="1"/>
          </p:cNvSpPr>
          <p:nvPr>
            <p:ph type="ftr" sz="quarter" idx="11"/>
          </p:nvPr>
        </p:nvSpPr>
        <p:spPr/>
        <p:txBody>
          <a:bodyPr/>
          <a:lstStyle>
            <a:lvl1pPr>
              <a:defRPr/>
            </a:lvl1pPr>
          </a:lstStyle>
          <a:p>
            <a:endParaRPr lang="en-US" altLang="x-none"/>
          </a:p>
        </p:txBody>
      </p:sp>
      <p:sp>
        <p:nvSpPr>
          <p:cNvPr id="4" name="Slide Number Placeholder 3"/>
          <p:cNvSpPr>
            <a:spLocks noGrp="1"/>
          </p:cNvSpPr>
          <p:nvPr>
            <p:ph type="sldNum" sz="quarter" idx="12"/>
          </p:nvPr>
        </p:nvSpPr>
        <p:spPr/>
        <p:txBody>
          <a:bodyPr/>
          <a:lstStyle>
            <a:lvl1pPr>
              <a:defRPr/>
            </a:lvl1pPr>
          </a:lstStyle>
          <a:p>
            <a:fld id="{E3ADA80D-812A-D04A-9F85-545EDC78B065}" type="slidenum">
              <a:rPr lang="en-US" altLang="x-none"/>
              <a:pPr/>
              <a:t>‹#›</a:t>
            </a:fld>
            <a:endParaRPr lang="en-US" altLang="x-none"/>
          </a:p>
        </p:txBody>
      </p:sp>
    </p:spTree>
    <p:extLst>
      <p:ext uri="{BB962C8B-B14F-4D97-AF65-F5344CB8AC3E}">
        <p14:creationId xmlns:p14="http://schemas.microsoft.com/office/powerpoint/2010/main" val="98943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x-none"/>
          </a:p>
        </p:txBody>
      </p:sp>
      <p:sp>
        <p:nvSpPr>
          <p:cNvPr id="6" name="Footer Placeholder 5"/>
          <p:cNvSpPr>
            <a:spLocks noGrp="1"/>
          </p:cNvSpPr>
          <p:nvPr>
            <p:ph type="ftr" sz="quarter" idx="11"/>
          </p:nvPr>
        </p:nvSpPr>
        <p:spPr/>
        <p:txBody>
          <a:bodyPr/>
          <a:lstStyle>
            <a:lvl1pPr>
              <a:defRPr/>
            </a:lvl1pPr>
          </a:lstStyle>
          <a:p>
            <a:endParaRPr lang="en-US" altLang="x-none"/>
          </a:p>
        </p:txBody>
      </p:sp>
      <p:sp>
        <p:nvSpPr>
          <p:cNvPr id="7" name="Slide Number Placeholder 6"/>
          <p:cNvSpPr>
            <a:spLocks noGrp="1"/>
          </p:cNvSpPr>
          <p:nvPr>
            <p:ph type="sldNum" sz="quarter" idx="12"/>
          </p:nvPr>
        </p:nvSpPr>
        <p:spPr/>
        <p:txBody>
          <a:bodyPr/>
          <a:lstStyle>
            <a:lvl1pPr>
              <a:defRPr/>
            </a:lvl1pPr>
          </a:lstStyle>
          <a:p>
            <a:fld id="{4FF07489-0D30-3F4B-B6E3-B27C0D69A316}" type="slidenum">
              <a:rPr lang="en-US" altLang="x-none"/>
              <a:pPr/>
              <a:t>‹#›</a:t>
            </a:fld>
            <a:endParaRPr lang="en-US" altLang="x-none"/>
          </a:p>
        </p:txBody>
      </p:sp>
    </p:spTree>
    <p:extLst>
      <p:ext uri="{BB962C8B-B14F-4D97-AF65-F5344CB8AC3E}">
        <p14:creationId xmlns:p14="http://schemas.microsoft.com/office/powerpoint/2010/main" val="784960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x-none"/>
          </a:p>
        </p:txBody>
      </p:sp>
      <p:sp>
        <p:nvSpPr>
          <p:cNvPr id="6" name="Footer Placeholder 5"/>
          <p:cNvSpPr>
            <a:spLocks noGrp="1"/>
          </p:cNvSpPr>
          <p:nvPr>
            <p:ph type="ftr" sz="quarter" idx="11"/>
          </p:nvPr>
        </p:nvSpPr>
        <p:spPr/>
        <p:txBody>
          <a:bodyPr/>
          <a:lstStyle>
            <a:lvl1pPr>
              <a:defRPr/>
            </a:lvl1pPr>
          </a:lstStyle>
          <a:p>
            <a:endParaRPr lang="en-US" altLang="x-none"/>
          </a:p>
        </p:txBody>
      </p:sp>
      <p:sp>
        <p:nvSpPr>
          <p:cNvPr id="7" name="Slide Number Placeholder 6"/>
          <p:cNvSpPr>
            <a:spLocks noGrp="1"/>
          </p:cNvSpPr>
          <p:nvPr>
            <p:ph type="sldNum" sz="quarter" idx="12"/>
          </p:nvPr>
        </p:nvSpPr>
        <p:spPr/>
        <p:txBody>
          <a:bodyPr/>
          <a:lstStyle>
            <a:lvl1pPr>
              <a:defRPr/>
            </a:lvl1pPr>
          </a:lstStyle>
          <a:p>
            <a:fld id="{4E7F61BB-CAD9-D64C-97A3-2C166E233914}" type="slidenum">
              <a:rPr lang="en-US" altLang="x-none"/>
              <a:pPr/>
              <a:t>‹#›</a:t>
            </a:fld>
            <a:endParaRPr lang="en-US" altLang="x-none"/>
          </a:p>
        </p:txBody>
      </p:sp>
    </p:spTree>
    <p:extLst>
      <p:ext uri="{BB962C8B-B14F-4D97-AF65-F5344CB8AC3E}">
        <p14:creationId xmlns:p14="http://schemas.microsoft.com/office/powerpoint/2010/main" val="84380274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title"/>
          </p:nvPr>
        </p:nvSpPr>
        <p:spPr bwMode="auto">
          <a:xfrm>
            <a:off x="1371600" y="304800"/>
            <a:ext cx="70866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x-none"/>
              <a:t>Click to edit Master title style</a:t>
            </a:r>
          </a:p>
        </p:txBody>
      </p:sp>
      <p:sp>
        <p:nvSpPr>
          <p:cNvPr id="3075" name="Rectangle 1027"/>
          <p:cNvSpPr>
            <a:spLocks noGrp="1" noChangeArrowheads="1"/>
          </p:cNvSpPr>
          <p:nvPr>
            <p:ph type="body" idx="1"/>
          </p:nvPr>
        </p:nvSpPr>
        <p:spPr bwMode="auto">
          <a:xfrm>
            <a:off x="1371600" y="1447800"/>
            <a:ext cx="70866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x-none"/>
              <a:t>Click to 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a:t>
            </a:r>
          </a:p>
        </p:txBody>
      </p:sp>
      <p:sp>
        <p:nvSpPr>
          <p:cNvPr id="3076" name="Rectangle 1028"/>
          <p:cNvSpPr>
            <a:spLocks noGrp="1" noChangeArrowheads="1"/>
          </p:cNvSpPr>
          <p:nvPr>
            <p:ph type="dt" sz="half" idx="2"/>
          </p:nvPr>
        </p:nvSpPr>
        <p:spPr bwMode="auto">
          <a:xfrm>
            <a:off x="13716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vl1pPr>
          </a:lstStyle>
          <a:p>
            <a:endParaRPr lang="en-US" altLang="x-none"/>
          </a:p>
        </p:txBody>
      </p:sp>
      <p:sp>
        <p:nvSpPr>
          <p:cNvPr id="3077" name="Rectangle 1029"/>
          <p:cNvSpPr>
            <a:spLocks noGrp="1" noChangeArrowheads="1"/>
          </p:cNvSpPr>
          <p:nvPr>
            <p:ph type="ftr" sz="quarter" idx="3"/>
          </p:nvPr>
        </p:nvSpPr>
        <p:spPr bwMode="auto">
          <a:xfrm>
            <a:off x="3505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x-none"/>
          </a:p>
        </p:txBody>
      </p:sp>
      <p:sp>
        <p:nvSpPr>
          <p:cNvPr id="3078" name="Rectangle 1030"/>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fld id="{62395E08-65FF-7449-98EF-89BDA066C3D0}" type="slidenum">
              <a:rPr lang="en-US" altLang="x-none"/>
              <a:pPr/>
              <a:t>‹#›</a:t>
            </a:fld>
            <a:endParaRPr lang="en-US" altLang="x-none"/>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charset="0"/>
        </a:defRPr>
      </a:lvl2pPr>
      <a:lvl3pPr algn="l" rtl="0" eaLnBrk="0" fontAlgn="base" hangingPunct="0">
        <a:spcBef>
          <a:spcPct val="0"/>
        </a:spcBef>
        <a:spcAft>
          <a:spcPct val="0"/>
        </a:spcAft>
        <a:defRPr sz="4400">
          <a:solidFill>
            <a:schemeClr val="tx2"/>
          </a:solidFill>
          <a:latin typeface="Times New Roman" charset="0"/>
        </a:defRPr>
      </a:lvl3pPr>
      <a:lvl4pPr algn="l" rtl="0" eaLnBrk="0" fontAlgn="base" hangingPunct="0">
        <a:spcBef>
          <a:spcPct val="0"/>
        </a:spcBef>
        <a:spcAft>
          <a:spcPct val="0"/>
        </a:spcAft>
        <a:defRPr sz="4400">
          <a:solidFill>
            <a:schemeClr val="tx2"/>
          </a:solidFill>
          <a:latin typeface="Times New Roman" charset="0"/>
        </a:defRPr>
      </a:lvl4pPr>
      <a:lvl5pPr algn="l" rtl="0" eaLnBrk="0" fontAlgn="base" hangingPunct="0">
        <a:spcBef>
          <a:spcPct val="0"/>
        </a:spcBef>
        <a:spcAft>
          <a:spcPct val="0"/>
        </a:spcAft>
        <a:defRPr sz="4400">
          <a:solidFill>
            <a:schemeClr val="tx2"/>
          </a:solidFill>
          <a:latin typeface="Times New Roman" charset="0"/>
        </a:defRPr>
      </a:lvl5pPr>
      <a:lvl6pPr marL="457200" algn="l" rtl="0" eaLnBrk="0" fontAlgn="base" hangingPunct="0">
        <a:spcBef>
          <a:spcPct val="0"/>
        </a:spcBef>
        <a:spcAft>
          <a:spcPct val="0"/>
        </a:spcAft>
        <a:defRPr sz="4400">
          <a:solidFill>
            <a:schemeClr val="tx2"/>
          </a:solidFill>
          <a:latin typeface="Times New Roman" charset="0"/>
        </a:defRPr>
      </a:lvl6pPr>
      <a:lvl7pPr marL="914400" algn="l" rtl="0" eaLnBrk="0" fontAlgn="base" hangingPunct="0">
        <a:spcBef>
          <a:spcPct val="0"/>
        </a:spcBef>
        <a:spcAft>
          <a:spcPct val="0"/>
        </a:spcAft>
        <a:defRPr sz="4400">
          <a:solidFill>
            <a:schemeClr val="tx2"/>
          </a:solidFill>
          <a:latin typeface="Times New Roman" charset="0"/>
        </a:defRPr>
      </a:lvl7pPr>
      <a:lvl8pPr marL="1371600" algn="l" rtl="0" eaLnBrk="0" fontAlgn="base" hangingPunct="0">
        <a:spcBef>
          <a:spcPct val="0"/>
        </a:spcBef>
        <a:spcAft>
          <a:spcPct val="0"/>
        </a:spcAft>
        <a:defRPr sz="4400">
          <a:solidFill>
            <a:schemeClr val="tx2"/>
          </a:solidFill>
          <a:latin typeface="Times New Roman" charset="0"/>
        </a:defRPr>
      </a:lvl8pPr>
      <a:lvl9pPr marL="1828800" algn="l"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4.wmf"/></Relationships>
</file>

<file path=ppt/slides/_rels/slide11.xml.rels><?xml version="1.0" encoding="UTF-8" standalone="yes"?>
<Relationships xmlns="http://schemas.openxmlformats.org/package/2006/relationships"><Relationship Id="rId3" Type="http://schemas.openxmlformats.org/officeDocument/2006/relationships/image" Target="../media/image16.wmf"/><Relationship Id="rId4" Type="http://schemas.openxmlformats.org/officeDocument/2006/relationships/image" Target="../media/image17.wmf"/><Relationship Id="rId1" Type="http://schemas.openxmlformats.org/officeDocument/2006/relationships/slideLayout" Target="../slideLayouts/slideLayout2.xml"/><Relationship Id="rId2" Type="http://schemas.openxmlformats.org/officeDocument/2006/relationships/image" Target="../media/image15.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8.wmf"/><Relationship Id="rId3" Type="http://schemas.openxmlformats.org/officeDocument/2006/relationships/image" Target="../media/image19.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0.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2.wmf"/><Relationship Id="rId4" Type="http://schemas.openxmlformats.org/officeDocument/2006/relationships/image" Target="../media/image23.wmf"/><Relationship Id="rId1" Type="http://schemas.openxmlformats.org/officeDocument/2006/relationships/slideLayout" Target="../slideLayouts/slideLayout6.xml"/><Relationship Id="rId2" Type="http://schemas.openxmlformats.org/officeDocument/2006/relationships/image" Target="../media/image21.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4.wmf"/><Relationship Id="rId3" Type="http://schemas.openxmlformats.org/officeDocument/2006/relationships/image" Target="../media/image25.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8.bin"/><Relationship Id="rId4" Type="http://schemas.openxmlformats.org/officeDocument/2006/relationships/image" Target="../media/image26.wmf"/><Relationship Id="rId1" Type="http://schemas.openxmlformats.org/officeDocument/2006/relationships/vmlDrawing" Target="../drawings/vmlDrawing3.vml"/><Relationship Id="rId2"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9.bin"/><Relationship Id="rId4" Type="http://schemas.openxmlformats.org/officeDocument/2006/relationships/image" Target="../media/image27.wmf"/><Relationship Id="rId1" Type="http://schemas.openxmlformats.org/officeDocument/2006/relationships/vmlDrawing" Target="../drawings/vmlDrawing4.vml"/><Relationship Id="rId2"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8.w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3.wmf"/><Relationship Id="rId5" Type="http://schemas.openxmlformats.org/officeDocument/2006/relationships/oleObject" Target="../embeddings/oleObject2.bin"/><Relationship Id="rId6" Type="http://schemas.openxmlformats.org/officeDocument/2006/relationships/image" Target="../media/image4.wmf"/><Relationship Id="rId7" Type="http://schemas.openxmlformats.org/officeDocument/2006/relationships/oleObject" Target="../embeddings/oleObject3.bin"/><Relationship Id="rId8" Type="http://schemas.openxmlformats.org/officeDocument/2006/relationships/image" Target="../media/image5.wmf"/><Relationship Id="rId9" Type="http://schemas.openxmlformats.org/officeDocument/2006/relationships/oleObject" Target="../embeddings/oleObject4.bin"/><Relationship Id="rId10" Type="http://schemas.openxmlformats.org/officeDocument/2006/relationships/image" Target="../media/image6.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4" Type="http://schemas.openxmlformats.org/officeDocument/2006/relationships/image" Target="../media/image7.wmf"/><Relationship Id="rId5" Type="http://schemas.openxmlformats.org/officeDocument/2006/relationships/oleObject" Target="../embeddings/oleObject6.bin"/><Relationship Id="rId6" Type="http://schemas.openxmlformats.org/officeDocument/2006/relationships/image" Target="../media/image8.wmf"/><Relationship Id="rId7" Type="http://schemas.openxmlformats.org/officeDocument/2006/relationships/oleObject" Target="../embeddings/oleObject7.bin"/><Relationship Id="rId8" Type="http://schemas.openxmlformats.org/officeDocument/2006/relationships/image" Target="../media/image9.wmf"/><Relationship Id="rId1" Type="http://schemas.openxmlformats.org/officeDocument/2006/relationships/vmlDrawing" Target="../drawings/vmlDrawing2.vml"/><Relationship Id="rId2"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0.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1.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2.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x-none"/>
              <a:t>Curvilinear Regression</a:t>
            </a:r>
          </a:p>
        </p:txBody>
      </p:sp>
      <p:sp>
        <p:nvSpPr>
          <p:cNvPr id="2051" name="Rectangle 3"/>
          <p:cNvSpPr>
            <a:spLocks noGrp="1" noChangeArrowheads="1"/>
          </p:cNvSpPr>
          <p:nvPr>
            <p:ph type="subTitle" idx="1"/>
          </p:nvPr>
        </p:nvSpPr>
        <p:spPr/>
        <p:txBody>
          <a:bodyPr/>
          <a:lstStyle/>
          <a:p>
            <a:r>
              <a:rPr lang="en-US" altLang="x-none"/>
              <a:t>Modeling Departures from the Straight Line </a:t>
            </a:r>
          </a:p>
          <a:p>
            <a:r>
              <a:rPr lang="en-US" altLang="x-none"/>
              <a:t>(Curves and Interactions)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x-none"/>
              <a:t>Response Surface (2)</a:t>
            </a:r>
          </a:p>
        </p:txBody>
      </p:sp>
      <p:pic>
        <p:nvPicPr>
          <p:cNvPr id="1843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990600"/>
            <a:ext cx="6629400" cy="463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8436" name="Text Box 4"/>
          <p:cNvSpPr txBox="1">
            <a:spLocks noChangeArrowheads="1"/>
          </p:cNvSpPr>
          <p:nvPr/>
        </p:nvSpPr>
        <p:spPr bwMode="auto">
          <a:xfrm>
            <a:off x="1905000" y="5867400"/>
            <a:ext cx="5129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a:t>The same surface from a different angle.</a:t>
            </a:r>
          </a:p>
        </p:txBody>
      </p:sp>
      <p:sp>
        <p:nvSpPr>
          <p:cNvPr id="18437" name="Text Box 5"/>
          <p:cNvSpPr txBox="1">
            <a:spLocks noChangeArrowheads="1"/>
          </p:cNvSpPr>
          <p:nvPr/>
        </p:nvSpPr>
        <p:spPr bwMode="auto">
          <a:xfrm>
            <a:off x="1812925" y="2479675"/>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a:t>Y</a:t>
            </a:r>
          </a:p>
        </p:txBody>
      </p:sp>
      <p:sp>
        <p:nvSpPr>
          <p:cNvPr id="18438" name="Text Box 6"/>
          <p:cNvSpPr txBox="1">
            <a:spLocks noChangeArrowheads="1"/>
          </p:cNvSpPr>
          <p:nvPr/>
        </p:nvSpPr>
        <p:spPr bwMode="auto">
          <a:xfrm>
            <a:off x="6613525" y="4384675"/>
            <a:ext cx="557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a:t>X1</a:t>
            </a:r>
          </a:p>
        </p:txBody>
      </p:sp>
      <p:sp>
        <p:nvSpPr>
          <p:cNvPr id="18439" name="Text Box 7"/>
          <p:cNvSpPr txBox="1">
            <a:spLocks noChangeArrowheads="1"/>
          </p:cNvSpPr>
          <p:nvPr/>
        </p:nvSpPr>
        <p:spPr bwMode="auto">
          <a:xfrm>
            <a:off x="3657600" y="5105400"/>
            <a:ext cx="557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a:t>X2</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x-none"/>
              <a:t>Response Surface (3)</a:t>
            </a:r>
          </a:p>
        </p:txBody>
      </p:sp>
      <p:pic>
        <p:nvPicPr>
          <p:cNvPr id="1331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3400"/>
            <a:ext cx="4800600" cy="3357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3317" name="Text Box 5"/>
          <p:cNvSpPr txBox="1">
            <a:spLocks noChangeArrowheads="1"/>
          </p:cNvSpPr>
          <p:nvPr/>
        </p:nvSpPr>
        <p:spPr bwMode="auto">
          <a:xfrm>
            <a:off x="1752600" y="5410200"/>
            <a:ext cx="71024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a:t>Y=X1+X2-.1*X1*X1.  Relations between X2 and Y are linear; relations between X1 and Y are curved.  Response surface is like a section of a coffee can.</a:t>
            </a:r>
          </a:p>
        </p:txBody>
      </p:sp>
      <p:pic>
        <p:nvPicPr>
          <p:cNvPr id="1331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457200"/>
            <a:ext cx="5181600" cy="3624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3320" name="Rectangle 8"/>
          <p:cNvSpPr>
            <a:spLocks noChangeArrowheads="1"/>
          </p:cNvSpPr>
          <p:nvPr/>
        </p:nvSpPr>
        <p:spPr bwMode="auto">
          <a:xfrm>
            <a:off x="2124075" y="1714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US"/>
          </a:p>
        </p:txBody>
      </p:sp>
      <p:pic>
        <p:nvPicPr>
          <p:cNvPr id="13319" name="Picture 7" descr="curve4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2667000"/>
            <a:ext cx="4895850" cy="3429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x-none"/>
              <a:t>Response Surface (4)</a:t>
            </a:r>
          </a:p>
        </p:txBody>
      </p:sp>
      <p:pic>
        <p:nvPicPr>
          <p:cNvPr id="1945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447800"/>
            <a:ext cx="5486400" cy="383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9460" name="Text Box 4"/>
          <p:cNvSpPr txBox="1">
            <a:spLocks noChangeArrowheads="1"/>
          </p:cNvSpPr>
          <p:nvPr/>
        </p:nvSpPr>
        <p:spPr bwMode="auto">
          <a:xfrm>
            <a:off x="1736725" y="5299075"/>
            <a:ext cx="71024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a:t>In this graph, the relation between Y and both X variables is curved.  Response surface is like a parachute.</a:t>
            </a:r>
          </a:p>
        </p:txBody>
      </p:sp>
      <p:sp>
        <p:nvSpPr>
          <p:cNvPr id="19461" name="Text Box 5"/>
          <p:cNvSpPr txBox="1">
            <a:spLocks noChangeArrowheads="1"/>
          </p:cNvSpPr>
          <p:nvPr/>
        </p:nvSpPr>
        <p:spPr bwMode="auto">
          <a:xfrm>
            <a:off x="1812925" y="1260475"/>
            <a:ext cx="4103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a:t>Y = X1+X2-.2X1*X1-.2X2*X2</a:t>
            </a:r>
          </a:p>
        </p:txBody>
      </p:sp>
      <p:sp>
        <p:nvSpPr>
          <p:cNvPr id="19463" name="Rectangle 7"/>
          <p:cNvSpPr>
            <a:spLocks noChangeArrowheads="1"/>
          </p:cNvSpPr>
          <p:nvPr/>
        </p:nvSpPr>
        <p:spPr bwMode="auto">
          <a:xfrm>
            <a:off x="2081213" y="16811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US"/>
          </a:p>
        </p:txBody>
      </p:sp>
      <p:pic>
        <p:nvPicPr>
          <p:cNvPr id="19462" name="Picture 6" descr="curve5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1676400"/>
            <a:ext cx="4981575" cy="34956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x-none"/>
              <a:t>Review</a:t>
            </a:r>
          </a:p>
        </p:txBody>
      </p:sp>
      <p:sp>
        <p:nvSpPr>
          <p:cNvPr id="11268" name="Rectangle 4"/>
          <p:cNvSpPr>
            <a:spLocks noChangeArrowheads="1"/>
          </p:cNvSpPr>
          <p:nvPr/>
        </p:nvSpPr>
        <p:spPr bwMode="auto">
          <a:xfrm>
            <a:off x="2490788" y="18716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US"/>
          </a:p>
        </p:txBody>
      </p:sp>
      <p:sp>
        <p:nvSpPr>
          <p:cNvPr id="11272" name="Rectangle 8"/>
          <p:cNvSpPr>
            <a:spLocks noChangeArrowheads="1"/>
          </p:cNvSpPr>
          <p:nvPr/>
        </p:nvSpPr>
        <p:spPr bwMode="auto">
          <a:xfrm>
            <a:off x="3128963" y="32480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US"/>
          </a:p>
        </p:txBody>
      </p:sp>
      <p:sp>
        <p:nvSpPr>
          <p:cNvPr id="11274" name="Text Box 10"/>
          <p:cNvSpPr txBox="1">
            <a:spLocks noChangeArrowheads="1"/>
          </p:cNvSpPr>
          <p:nvPr/>
        </p:nvSpPr>
        <p:spPr bwMode="auto">
          <a:xfrm>
            <a:off x="1660525" y="1565275"/>
            <a:ext cx="4048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a:t>What is polynomial regression?</a:t>
            </a:r>
          </a:p>
        </p:txBody>
      </p:sp>
      <p:sp>
        <p:nvSpPr>
          <p:cNvPr id="11275" name="Text Box 11"/>
          <p:cNvSpPr txBox="1">
            <a:spLocks noChangeArrowheads="1"/>
          </p:cNvSpPr>
          <p:nvPr/>
        </p:nvSpPr>
        <p:spPr bwMode="auto">
          <a:xfrm>
            <a:off x="1584325" y="2632075"/>
            <a:ext cx="70262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a:t>How does polynomial regression allow us to include one or more bends into lines and response surfaces?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a:t>Nonlinear Relations in Nonexperimental Research</a:t>
            </a:r>
          </a:p>
        </p:txBody>
      </p:sp>
      <p:sp>
        <p:nvSpPr>
          <p:cNvPr id="19459" name="Rectangle 3"/>
          <p:cNvSpPr>
            <a:spLocks noGrp="1" noChangeArrowheads="1"/>
          </p:cNvSpPr>
          <p:nvPr>
            <p:ph type="body" idx="1"/>
          </p:nvPr>
        </p:nvSpPr>
        <p:spPr/>
        <p:txBody>
          <a:bodyPr/>
          <a:lstStyle/>
          <a:p>
            <a:r>
              <a:rPr lang="en-US" altLang="en-US" dirty="0" smtClean="0"/>
              <a:t>In experimental research, you can fit curves with </a:t>
            </a:r>
            <a:r>
              <a:rPr lang="en-US" altLang="en-US" b="1" dirty="0" smtClean="0"/>
              <a:t>orthogonal polynomials</a:t>
            </a:r>
            <a:r>
              <a:rPr lang="en-US" altLang="en-US" dirty="0" smtClean="0"/>
              <a:t>, which have advantages.  Not covered here.</a:t>
            </a:r>
          </a:p>
          <a:p>
            <a:r>
              <a:rPr lang="en-US" altLang="en-US" dirty="0" smtClean="0"/>
              <a:t>Create </a:t>
            </a:r>
            <a:r>
              <a:rPr lang="en-US" altLang="en-US" dirty="0"/>
              <a:t>power terms (IV taken to successive powers)</a:t>
            </a:r>
          </a:p>
          <a:p>
            <a:r>
              <a:rPr lang="en-US" altLang="en-US" dirty="0"/>
              <a:t>Test for increasing numbers of bends by adding terms</a:t>
            </a:r>
          </a:p>
          <a:p>
            <a:r>
              <a:rPr lang="en-US" altLang="en-US" dirty="0"/>
              <a:t>Quit when adding a term does not increase variance accounted for.</a:t>
            </a:r>
          </a:p>
        </p:txBody>
      </p:sp>
    </p:spTree>
    <p:extLst>
      <p:ext uri="{BB962C8B-B14F-4D97-AF65-F5344CB8AC3E}">
        <p14:creationId xmlns:p14="http://schemas.microsoft.com/office/powerpoint/2010/main" val="9110830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Group 256"/>
          <p:cNvGrpSpPr>
            <a:grpSpLocks/>
          </p:cNvGrpSpPr>
          <p:nvPr/>
        </p:nvGrpSpPr>
        <p:grpSpPr bwMode="auto">
          <a:xfrm>
            <a:off x="1447800" y="609600"/>
            <a:ext cx="7162800" cy="6019800"/>
            <a:chOff x="-3" y="-3"/>
            <a:chExt cx="2308" cy="11590"/>
          </a:xfrm>
        </p:grpSpPr>
        <p:grpSp>
          <p:nvGrpSpPr>
            <p:cNvPr id="20484" name="Group 254"/>
            <p:cNvGrpSpPr>
              <a:grpSpLocks/>
            </p:cNvGrpSpPr>
            <p:nvPr/>
          </p:nvGrpSpPr>
          <p:grpSpPr bwMode="auto">
            <a:xfrm>
              <a:off x="0" y="0"/>
              <a:ext cx="2302" cy="11584"/>
              <a:chOff x="0" y="0"/>
              <a:chExt cx="2302" cy="11584"/>
            </a:xfrm>
          </p:grpSpPr>
          <p:grpSp>
            <p:nvGrpSpPr>
              <p:cNvPr id="20486" name="Group 87"/>
              <p:cNvGrpSpPr>
                <a:grpSpLocks/>
              </p:cNvGrpSpPr>
              <p:nvPr/>
            </p:nvGrpSpPr>
            <p:grpSpPr bwMode="auto">
              <a:xfrm>
                <a:off x="0" y="0"/>
                <a:ext cx="662" cy="634"/>
                <a:chOff x="0" y="0"/>
                <a:chExt cx="662" cy="634"/>
              </a:xfrm>
            </p:grpSpPr>
            <p:sp>
              <p:nvSpPr>
                <p:cNvPr id="20736" name="Rectangle 2"/>
                <p:cNvSpPr>
                  <a:spLocks noChangeArrowheads="1"/>
                </p:cNvSpPr>
                <p:nvPr/>
              </p:nvSpPr>
              <p:spPr bwMode="auto">
                <a:xfrm>
                  <a:off x="43" y="0"/>
                  <a:ext cx="576"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Rating</a:t>
                  </a:r>
                  <a:endParaRPr lang="en-US" altLang="en-US" sz="1200">
                    <a:ea typeface="Times New Roman" charset="0"/>
                    <a:cs typeface="Times New Roman" charset="0"/>
                  </a:endParaRPr>
                </a:p>
                <a:p>
                  <a:r>
                    <a:rPr lang="en-US" altLang="en-US" sz="1800">
                      <a:ea typeface="Times New Roman" charset="0"/>
                      <a:cs typeface="Times New Roman" charset="0"/>
                    </a:rPr>
                    <a:t>(DV)</a:t>
                  </a:r>
                  <a:endParaRPr lang="en-US" altLang="en-US" sz="1200">
                    <a:ea typeface="Times New Roman" charset="0"/>
                    <a:cs typeface="Times New Roman" charset="0"/>
                  </a:endParaRPr>
                </a:p>
                <a:p>
                  <a:endParaRPr lang="en-US" altLang="en-US"/>
                </a:p>
              </p:txBody>
            </p:sp>
            <p:sp>
              <p:nvSpPr>
                <p:cNvPr id="20737" name="Rectangle 86"/>
                <p:cNvSpPr>
                  <a:spLocks noChangeArrowheads="1"/>
                </p:cNvSpPr>
                <p:nvPr/>
              </p:nvSpPr>
              <p:spPr bwMode="auto">
                <a:xfrm>
                  <a:off x="0" y="0"/>
                  <a:ext cx="662"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487" name="Group 89"/>
              <p:cNvGrpSpPr>
                <a:grpSpLocks/>
              </p:cNvGrpSpPr>
              <p:nvPr/>
            </p:nvGrpSpPr>
            <p:grpSpPr bwMode="auto">
              <a:xfrm>
                <a:off x="662" y="0"/>
                <a:ext cx="662" cy="634"/>
                <a:chOff x="662" y="0"/>
                <a:chExt cx="662" cy="634"/>
              </a:xfrm>
            </p:grpSpPr>
            <p:sp>
              <p:nvSpPr>
                <p:cNvPr id="20734" name="Rectangle 3"/>
                <p:cNvSpPr>
                  <a:spLocks noChangeArrowheads="1"/>
                </p:cNvSpPr>
                <p:nvPr/>
              </p:nvSpPr>
              <p:spPr bwMode="auto">
                <a:xfrm>
                  <a:off x="705" y="0"/>
                  <a:ext cx="576"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Time </a:t>
                  </a:r>
                  <a:endParaRPr lang="en-US" altLang="en-US" sz="1200">
                    <a:ea typeface="Times New Roman" charset="0"/>
                    <a:cs typeface="Times New Roman" charset="0"/>
                  </a:endParaRPr>
                </a:p>
                <a:p>
                  <a:endParaRPr lang="en-US" altLang="en-US"/>
                </a:p>
              </p:txBody>
            </p:sp>
            <p:sp>
              <p:nvSpPr>
                <p:cNvPr id="20735" name="Rectangle 88"/>
                <p:cNvSpPr>
                  <a:spLocks noChangeArrowheads="1"/>
                </p:cNvSpPr>
                <p:nvPr/>
              </p:nvSpPr>
              <p:spPr bwMode="auto">
                <a:xfrm>
                  <a:off x="662" y="0"/>
                  <a:ext cx="662"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488" name="Group 91"/>
              <p:cNvGrpSpPr>
                <a:grpSpLocks/>
              </p:cNvGrpSpPr>
              <p:nvPr/>
            </p:nvGrpSpPr>
            <p:grpSpPr bwMode="auto">
              <a:xfrm>
                <a:off x="1324" y="0"/>
                <a:ext cx="489" cy="634"/>
                <a:chOff x="1324" y="0"/>
                <a:chExt cx="489" cy="634"/>
              </a:xfrm>
            </p:grpSpPr>
            <p:sp>
              <p:nvSpPr>
                <p:cNvPr id="20732" name="Rectangle 4"/>
                <p:cNvSpPr>
                  <a:spLocks noChangeArrowheads="1"/>
                </p:cNvSpPr>
                <p:nvPr/>
              </p:nvSpPr>
              <p:spPr bwMode="auto">
                <a:xfrm>
                  <a:off x="1367" y="0"/>
                  <a:ext cx="403"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Time**2</a:t>
                  </a:r>
                  <a:endParaRPr lang="en-US" altLang="en-US" sz="1200">
                    <a:ea typeface="Times New Roman" charset="0"/>
                    <a:cs typeface="Times New Roman" charset="0"/>
                  </a:endParaRPr>
                </a:p>
                <a:p>
                  <a:endParaRPr lang="en-US" altLang="en-US"/>
                </a:p>
              </p:txBody>
            </p:sp>
            <p:sp>
              <p:nvSpPr>
                <p:cNvPr id="20733" name="Rectangle 90"/>
                <p:cNvSpPr>
                  <a:spLocks noChangeArrowheads="1"/>
                </p:cNvSpPr>
                <p:nvPr/>
              </p:nvSpPr>
              <p:spPr bwMode="auto">
                <a:xfrm>
                  <a:off x="1324" y="0"/>
                  <a:ext cx="489"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489" name="Group 93"/>
              <p:cNvGrpSpPr>
                <a:grpSpLocks/>
              </p:cNvGrpSpPr>
              <p:nvPr/>
            </p:nvGrpSpPr>
            <p:grpSpPr bwMode="auto">
              <a:xfrm>
                <a:off x="1813" y="0"/>
                <a:ext cx="489" cy="634"/>
                <a:chOff x="1813" y="0"/>
                <a:chExt cx="489" cy="634"/>
              </a:xfrm>
            </p:grpSpPr>
            <p:sp>
              <p:nvSpPr>
                <p:cNvPr id="20730" name="Rectangle 5"/>
                <p:cNvSpPr>
                  <a:spLocks noChangeArrowheads="1"/>
                </p:cNvSpPr>
                <p:nvPr/>
              </p:nvSpPr>
              <p:spPr bwMode="auto">
                <a:xfrm>
                  <a:off x="1856" y="0"/>
                  <a:ext cx="403"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Time**3</a:t>
                  </a:r>
                  <a:endParaRPr lang="en-US" altLang="en-US" sz="1200">
                    <a:ea typeface="Times New Roman" charset="0"/>
                    <a:cs typeface="Times New Roman" charset="0"/>
                  </a:endParaRPr>
                </a:p>
                <a:p>
                  <a:endParaRPr lang="en-US" altLang="en-US"/>
                </a:p>
              </p:txBody>
            </p:sp>
            <p:sp>
              <p:nvSpPr>
                <p:cNvPr id="20731" name="Rectangle 92"/>
                <p:cNvSpPr>
                  <a:spLocks noChangeArrowheads="1"/>
                </p:cNvSpPr>
                <p:nvPr/>
              </p:nvSpPr>
              <p:spPr bwMode="auto">
                <a:xfrm>
                  <a:off x="1813" y="0"/>
                  <a:ext cx="489"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490" name="Group 95"/>
              <p:cNvGrpSpPr>
                <a:grpSpLocks/>
              </p:cNvGrpSpPr>
              <p:nvPr/>
            </p:nvGrpSpPr>
            <p:grpSpPr bwMode="auto">
              <a:xfrm>
                <a:off x="0" y="634"/>
                <a:ext cx="662" cy="461"/>
                <a:chOff x="0" y="634"/>
                <a:chExt cx="662" cy="461"/>
              </a:xfrm>
            </p:grpSpPr>
            <p:sp>
              <p:nvSpPr>
                <p:cNvPr id="20728" name="Rectangle 6"/>
                <p:cNvSpPr>
                  <a:spLocks noChangeArrowheads="1"/>
                </p:cNvSpPr>
                <p:nvPr/>
              </p:nvSpPr>
              <p:spPr bwMode="auto">
                <a:xfrm>
                  <a:off x="43" y="634"/>
                  <a:ext cx="576"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10</a:t>
                  </a:r>
                  <a:endParaRPr lang="en-US" altLang="en-US" sz="1200">
                    <a:ea typeface="Times New Roman" charset="0"/>
                    <a:cs typeface="Times New Roman" charset="0"/>
                  </a:endParaRPr>
                </a:p>
                <a:p>
                  <a:endParaRPr lang="en-US" altLang="en-US"/>
                </a:p>
              </p:txBody>
            </p:sp>
            <p:sp>
              <p:nvSpPr>
                <p:cNvPr id="20729" name="Rectangle 94"/>
                <p:cNvSpPr>
                  <a:spLocks noChangeArrowheads="1"/>
                </p:cNvSpPr>
                <p:nvPr/>
              </p:nvSpPr>
              <p:spPr bwMode="auto">
                <a:xfrm>
                  <a:off x="0" y="634"/>
                  <a:ext cx="662"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491" name="Group 97"/>
              <p:cNvGrpSpPr>
                <a:grpSpLocks/>
              </p:cNvGrpSpPr>
              <p:nvPr/>
            </p:nvGrpSpPr>
            <p:grpSpPr bwMode="auto">
              <a:xfrm>
                <a:off x="662" y="634"/>
                <a:ext cx="662" cy="461"/>
                <a:chOff x="662" y="634"/>
                <a:chExt cx="662" cy="461"/>
              </a:xfrm>
            </p:grpSpPr>
            <p:sp>
              <p:nvSpPr>
                <p:cNvPr id="20726" name="Rectangle 7"/>
                <p:cNvSpPr>
                  <a:spLocks noChangeArrowheads="1"/>
                </p:cNvSpPr>
                <p:nvPr/>
              </p:nvSpPr>
              <p:spPr bwMode="auto">
                <a:xfrm>
                  <a:off x="705" y="634"/>
                  <a:ext cx="576"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0</a:t>
                  </a:r>
                  <a:endParaRPr lang="en-US" altLang="en-US" sz="1200">
                    <a:ea typeface="Times New Roman" charset="0"/>
                    <a:cs typeface="Times New Roman" charset="0"/>
                  </a:endParaRPr>
                </a:p>
                <a:p>
                  <a:endParaRPr lang="en-US" altLang="en-US"/>
                </a:p>
              </p:txBody>
            </p:sp>
            <p:sp>
              <p:nvSpPr>
                <p:cNvPr id="20727" name="Rectangle 96"/>
                <p:cNvSpPr>
                  <a:spLocks noChangeArrowheads="1"/>
                </p:cNvSpPr>
                <p:nvPr/>
              </p:nvSpPr>
              <p:spPr bwMode="auto">
                <a:xfrm>
                  <a:off x="662" y="634"/>
                  <a:ext cx="662"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492" name="Group 99"/>
              <p:cNvGrpSpPr>
                <a:grpSpLocks/>
              </p:cNvGrpSpPr>
              <p:nvPr/>
            </p:nvGrpSpPr>
            <p:grpSpPr bwMode="auto">
              <a:xfrm>
                <a:off x="1324" y="634"/>
                <a:ext cx="489" cy="461"/>
                <a:chOff x="1324" y="634"/>
                <a:chExt cx="489" cy="461"/>
              </a:xfrm>
            </p:grpSpPr>
            <p:sp>
              <p:nvSpPr>
                <p:cNvPr id="20724" name="Rectangle 8"/>
                <p:cNvSpPr>
                  <a:spLocks noChangeArrowheads="1"/>
                </p:cNvSpPr>
                <p:nvPr/>
              </p:nvSpPr>
              <p:spPr bwMode="auto">
                <a:xfrm>
                  <a:off x="1367" y="634"/>
                  <a:ext cx="403"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0</a:t>
                  </a:r>
                  <a:endParaRPr lang="en-US" altLang="en-US" sz="1200">
                    <a:ea typeface="Times New Roman" charset="0"/>
                    <a:cs typeface="Times New Roman" charset="0"/>
                  </a:endParaRPr>
                </a:p>
                <a:p>
                  <a:endParaRPr lang="en-US" altLang="en-US"/>
                </a:p>
              </p:txBody>
            </p:sp>
            <p:sp>
              <p:nvSpPr>
                <p:cNvPr id="20725" name="Rectangle 98"/>
                <p:cNvSpPr>
                  <a:spLocks noChangeArrowheads="1"/>
                </p:cNvSpPr>
                <p:nvPr/>
              </p:nvSpPr>
              <p:spPr bwMode="auto">
                <a:xfrm>
                  <a:off x="1324" y="634"/>
                  <a:ext cx="489"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493" name="Group 101"/>
              <p:cNvGrpSpPr>
                <a:grpSpLocks/>
              </p:cNvGrpSpPr>
              <p:nvPr/>
            </p:nvGrpSpPr>
            <p:grpSpPr bwMode="auto">
              <a:xfrm>
                <a:off x="1813" y="634"/>
                <a:ext cx="489" cy="461"/>
                <a:chOff x="1813" y="634"/>
                <a:chExt cx="489" cy="461"/>
              </a:xfrm>
            </p:grpSpPr>
            <p:sp>
              <p:nvSpPr>
                <p:cNvPr id="20722" name="Rectangle 9"/>
                <p:cNvSpPr>
                  <a:spLocks noChangeArrowheads="1"/>
                </p:cNvSpPr>
                <p:nvPr/>
              </p:nvSpPr>
              <p:spPr bwMode="auto">
                <a:xfrm>
                  <a:off x="1856" y="634"/>
                  <a:ext cx="403"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0</a:t>
                  </a:r>
                  <a:endParaRPr lang="en-US" altLang="en-US" sz="1200">
                    <a:ea typeface="Times New Roman" charset="0"/>
                    <a:cs typeface="Times New Roman" charset="0"/>
                  </a:endParaRPr>
                </a:p>
                <a:p>
                  <a:endParaRPr lang="en-US" altLang="en-US"/>
                </a:p>
              </p:txBody>
            </p:sp>
            <p:sp>
              <p:nvSpPr>
                <p:cNvPr id="20723" name="Rectangle 100"/>
                <p:cNvSpPr>
                  <a:spLocks noChangeArrowheads="1"/>
                </p:cNvSpPr>
                <p:nvPr/>
              </p:nvSpPr>
              <p:spPr bwMode="auto">
                <a:xfrm>
                  <a:off x="1813" y="634"/>
                  <a:ext cx="489"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494" name="Group 103"/>
              <p:cNvGrpSpPr>
                <a:grpSpLocks/>
              </p:cNvGrpSpPr>
              <p:nvPr/>
            </p:nvGrpSpPr>
            <p:grpSpPr bwMode="auto">
              <a:xfrm>
                <a:off x="0" y="1095"/>
                <a:ext cx="662" cy="461"/>
                <a:chOff x="0" y="1095"/>
                <a:chExt cx="662" cy="461"/>
              </a:xfrm>
            </p:grpSpPr>
            <p:sp>
              <p:nvSpPr>
                <p:cNvPr id="20720" name="Rectangle 10"/>
                <p:cNvSpPr>
                  <a:spLocks noChangeArrowheads="1"/>
                </p:cNvSpPr>
                <p:nvPr/>
              </p:nvSpPr>
              <p:spPr bwMode="auto">
                <a:xfrm>
                  <a:off x="43" y="1095"/>
                  <a:ext cx="576"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9</a:t>
                  </a:r>
                  <a:endParaRPr lang="en-US" altLang="en-US" sz="1200">
                    <a:ea typeface="Times New Roman" charset="0"/>
                    <a:cs typeface="Times New Roman" charset="0"/>
                  </a:endParaRPr>
                </a:p>
                <a:p>
                  <a:endParaRPr lang="en-US" altLang="en-US"/>
                </a:p>
              </p:txBody>
            </p:sp>
            <p:sp>
              <p:nvSpPr>
                <p:cNvPr id="20721" name="Rectangle 102"/>
                <p:cNvSpPr>
                  <a:spLocks noChangeArrowheads="1"/>
                </p:cNvSpPr>
                <p:nvPr/>
              </p:nvSpPr>
              <p:spPr bwMode="auto">
                <a:xfrm>
                  <a:off x="0" y="1095"/>
                  <a:ext cx="662"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495" name="Group 105"/>
              <p:cNvGrpSpPr>
                <a:grpSpLocks/>
              </p:cNvGrpSpPr>
              <p:nvPr/>
            </p:nvGrpSpPr>
            <p:grpSpPr bwMode="auto">
              <a:xfrm>
                <a:off x="662" y="1095"/>
                <a:ext cx="662" cy="461"/>
                <a:chOff x="662" y="1095"/>
                <a:chExt cx="662" cy="461"/>
              </a:xfrm>
            </p:grpSpPr>
            <p:sp>
              <p:nvSpPr>
                <p:cNvPr id="20718" name="Rectangle 11"/>
                <p:cNvSpPr>
                  <a:spLocks noChangeArrowheads="1"/>
                </p:cNvSpPr>
                <p:nvPr/>
              </p:nvSpPr>
              <p:spPr bwMode="auto">
                <a:xfrm>
                  <a:off x="705" y="1095"/>
                  <a:ext cx="576"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0</a:t>
                  </a:r>
                  <a:endParaRPr lang="en-US" altLang="en-US" sz="1200">
                    <a:ea typeface="Times New Roman" charset="0"/>
                    <a:cs typeface="Times New Roman" charset="0"/>
                  </a:endParaRPr>
                </a:p>
                <a:p>
                  <a:endParaRPr lang="en-US" altLang="en-US"/>
                </a:p>
              </p:txBody>
            </p:sp>
            <p:sp>
              <p:nvSpPr>
                <p:cNvPr id="20719" name="Rectangle 104"/>
                <p:cNvSpPr>
                  <a:spLocks noChangeArrowheads="1"/>
                </p:cNvSpPr>
                <p:nvPr/>
              </p:nvSpPr>
              <p:spPr bwMode="auto">
                <a:xfrm>
                  <a:off x="662" y="1095"/>
                  <a:ext cx="662"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496" name="Group 107"/>
              <p:cNvGrpSpPr>
                <a:grpSpLocks/>
              </p:cNvGrpSpPr>
              <p:nvPr/>
            </p:nvGrpSpPr>
            <p:grpSpPr bwMode="auto">
              <a:xfrm>
                <a:off x="1324" y="1095"/>
                <a:ext cx="489" cy="461"/>
                <a:chOff x="1324" y="1095"/>
                <a:chExt cx="489" cy="461"/>
              </a:xfrm>
            </p:grpSpPr>
            <p:sp>
              <p:nvSpPr>
                <p:cNvPr id="20716" name="Rectangle 12"/>
                <p:cNvSpPr>
                  <a:spLocks noChangeArrowheads="1"/>
                </p:cNvSpPr>
                <p:nvPr/>
              </p:nvSpPr>
              <p:spPr bwMode="auto">
                <a:xfrm>
                  <a:off x="1367" y="1095"/>
                  <a:ext cx="403"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0</a:t>
                  </a:r>
                  <a:endParaRPr lang="en-US" altLang="en-US" sz="1200">
                    <a:ea typeface="Times New Roman" charset="0"/>
                    <a:cs typeface="Times New Roman" charset="0"/>
                  </a:endParaRPr>
                </a:p>
                <a:p>
                  <a:endParaRPr lang="en-US" altLang="en-US"/>
                </a:p>
              </p:txBody>
            </p:sp>
            <p:sp>
              <p:nvSpPr>
                <p:cNvPr id="20717" name="Rectangle 106"/>
                <p:cNvSpPr>
                  <a:spLocks noChangeArrowheads="1"/>
                </p:cNvSpPr>
                <p:nvPr/>
              </p:nvSpPr>
              <p:spPr bwMode="auto">
                <a:xfrm>
                  <a:off x="1324" y="1095"/>
                  <a:ext cx="489"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497" name="Group 109"/>
              <p:cNvGrpSpPr>
                <a:grpSpLocks/>
              </p:cNvGrpSpPr>
              <p:nvPr/>
            </p:nvGrpSpPr>
            <p:grpSpPr bwMode="auto">
              <a:xfrm>
                <a:off x="1813" y="1095"/>
                <a:ext cx="489" cy="461"/>
                <a:chOff x="1813" y="1095"/>
                <a:chExt cx="489" cy="461"/>
              </a:xfrm>
            </p:grpSpPr>
            <p:sp>
              <p:nvSpPr>
                <p:cNvPr id="20714" name="Rectangle 13"/>
                <p:cNvSpPr>
                  <a:spLocks noChangeArrowheads="1"/>
                </p:cNvSpPr>
                <p:nvPr/>
              </p:nvSpPr>
              <p:spPr bwMode="auto">
                <a:xfrm>
                  <a:off x="1856" y="1095"/>
                  <a:ext cx="403"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0</a:t>
                  </a:r>
                  <a:endParaRPr lang="en-US" altLang="en-US" sz="1200">
                    <a:ea typeface="Times New Roman" charset="0"/>
                    <a:cs typeface="Times New Roman" charset="0"/>
                  </a:endParaRPr>
                </a:p>
                <a:p>
                  <a:endParaRPr lang="en-US" altLang="en-US"/>
                </a:p>
              </p:txBody>
            </p:sp>
            <p:sp>
              <p:nvSpPr>
                <p:cNvPr id="20715" name="Rectangle 108"/>
                <p:cNvSpPr>
                  <a:spLocks noChangeArrowheads="1"/>
                </p:cNvSpPr>
                <p:nvPr/>
              </p:nvSpPr>
              <p:spPr bwMode="auto">
                <a:xfrm>
                  <a:off x="1813" y="1095"/>
                  <a:ext cx="489"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498" name="Group 111"/>
              <p:cNvGrpSpPr>
                <a:grpSpLocks/>
              </p:cNvGrpSpPr>
              <p:nvPr/>
            </p:nvGrpSpPr>
            <p:grpSpPr bwMode="auto">
              <a:xfrm>
                <a:off x="0" y="1556"/>
                <a:ext cx="662" cy="461"/>
                <a:chOff x="0" y="1556"/>
                <a:chExt cx="662" cy="461"/>
              </a:xfrm>
            </p:grpSpPr>
            <p:sp>
              <p:nvSpPr>
                <p:cNvPr id="20712" name="Rectangle 14"/>
                <p:cNvSpPr>
                  <a:spLocks noChangeArrowheads="1"/>
                </p:cNvSpPr>
                <p:nvPr/>
              </p:nvSpPr>
              <p:spPr bwMode="auto">
                <a:xfrm>
                  <a:off x="43" y="1556"/>
                  <a:ext cx="576"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10</a:t>
                  </a:r>
                  <a:endParaRPr lang="en-US" altLang="en-US" sz="1200">
                    <a:ea typeface="Times New Roman" charset="0"/>
                    <a:cs typeface="Times New Roman" charset="0"/>
                  </a:endParaRPr>
                </a:p>
                <a:p>
                  <a:endParaRPr lang="en-US" altLang="en-US"/>
                </a:p>
              </p:txBody>
            </p:sp>
            <p:sp>
              <p:nvSpPr>
                <p:cNvPr id="20713" name="Rectangle 110"/>
                <p:cNvSpPr>
                  <a:spLocks noChangeArrowheads="1"/>
                </p:cNvSpPr>
                <p:nvPr/>
              </p:nvSpPr>
              <p:spPr bwMode="auto">
                <a:xfrm>
                  <a:off x="0" y="1556"/>
                  <a:ext cx="662"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499" name="Group 113"/>
              <p:cNvGrpSpPr>
                <a:grpSpLocks/>
              </p:cNvGrpSpPr>
              <p:nvPr/>
            </p:nvGrpSpPr>
            <p:grpSpPr bwMode="auto">
              <a:xfrm>
                <a:off x="662" y="1556"/>
                <a:ext cx="662" cy="461"/>
                <a:chOff x="662" y="1556"/>
                <a:chExt cx="662" cy="461"/>
              </a:xfrm>
            </p:grpSpPr>
            <p:sp>
              <p:nvSpPr>
                <p:cNvPr id="20710" name="Rectangle 15"/>
                <p:cNvSpPr>
                  <a:spLocks noChangeArrowheads="1"/>
                </p:cNvSpPr>
                <p:nvPr/>
              </p:nvSpPr>
              <p:spPr bwMode="auto">
                <a:xfrm>
                  <a:off x="705" y="1556"/>
                  <a:ext cx="576"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0</a:t>
                  </a:r>
                  <a:endParaRPr lang="en-US" altLang="en-US" sz="1200">
                    <a:ea typeface="Times New Roman" charset="0"/>
                    <a:cs typeface="Times New Roman" charset="0"/>
                  </a:endParaRPr>
                </a:p>
                <a:p>
                  <a:endParaRPr lang="en-US" altLang="en-US"/>
                </a:p>
              </p:txBody>
            </p:sp>
            <p:sp>
              <p:nvSpPr>
                <p:cNvPr id="20711" name="Rectangle 112"/>
                <p:cNvSpPr>
                  <a:spLocks noChangeArrowheads="1"/>
                </p:cNvSpPr>
                <p:nvPr/>
              </p:nvSpPr>
              <p:spPr bwMode="auto">
                <a:xfrm>
                  <a:off x="662" y="1556"/>
                  <a:ext cx="662"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00" name="Group 115"/>
              <p:cNvGrpSpPr>
                <a:grpSpLocks/>
              </p:cNvGrpSpPr>
              <p:nvPr/>
            </p:nvGrpSpPr>
            <p:grpSpPr bwMode="auto">
              <a:xfrm>
                <a:off x="1324" y="1556"/>
                <a:ext cx="489" cy="461"/>
                <a:chOff x="1324" y="1556"/>
                <a:chExt cx="489" cy="461"/>
              </a:xfrm>
            </p:grpSpPr>
            <p:sp>
              <p:nvSpPr>
                <p:cNvPr id="20708" name="Rectangle 16"/>
                <p:cNvSpPr>
                  <a:spLocks noChangeArrowheads="1"/>
                </p:cNvSpPr>
                <p:nvPr/>
              </p:nvSpPr>
              <p:spPr bwMode="auto">
                <a:xfrm>
                  <a:off x="1367" y="1556"/>
                  <a:ext cx="403"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0</a:t>
                  </a:r>
                  <a:endParaRPr lang="en-US" altLang="en-US" sz="1200">
                    <a:ea typeface="Times New Roman" charset="0"/>
                    <a:cs typeface="Times New Roman" charset="0"/>
                  </a:endParaRPr>
                </a:p>
                <a:p>
                  <a:endParaRPr lang="en-US" altLang="en-US"/>
                </a:p>
              </p:txBody>
            </p:sp>
            <p:sp>
              <p:nvSpPr>
                <p:cNvPr id="20709" name="Rectangle 114"/>
                <p:cNvSpPr>
                  <a:spLocks noChangeArrowheads="1"/>
                </p:cNvSpPr>
                <p:nvPr/>
              </p:nvSpPr>
              <p:spPr bwMode="auto">
                <a:xfrm>
                  <a:off x="1324" y="1556"/>
                  <a:ext cx="489"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01" name="Group 117"/>
              <p:cNvGrpSpPr>
                <a:grpSpLocks/>
              </p:cNvGrpSpPr>
              <p:nvPr/>
            </p:nvGrpSpPr>
            <p:grpSpPr bwMode="auto">
              <a:xfrm>
                <a:off x="1813" y="1556"/>
                <a:ext cx="489" cy="461"/>
                <a:chOff x="1813" y="1556"/>
                <a:chExt cx="489" cy="461"/>
              </a:xfrm>
            </p:grpSpPr>
            <p:sp>
              <p:nvSpPr>
                <p:cNvPr id="20706" name="Rectangle 17"/>
                <p:cNvSpPr>
                  <a:spLocks noChangeArrowheads="1"/>
                </p:cNvSpPr>
                <p:nvPr/>
              </p:nvSpPr>
              <p:spPr bwMode="auto">
                <a:xfrm>
                  <a:off x="1856" y="1556"/>
                  <a:ext cx="403"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0</a:t>
                  </a:r>
                  <a:endParaRPr lang="en-US" altLang="en-US" sz="1200">
                    <a:ea typeface="Times New Roman" charset="0"/>
                    <a:cs typeface="Times New Roman" charset="0"/>
                  </a:endParaRPr>
                </a:p>
                <a:p>
                  <a:endParaRPr lang="en-US" altLang="en-US"/>
                </a:p>
              </p:txBody>
            </p:sp>
            <p:sp>
              <p:nvSpPr>
                <p:cNvPr id="20707" name="Rectangle 116"/>
                <p:cNvSpPr>
                  <a:spLocks noChangeArrowheads="1"/>
                </p:cNvSpPr>
                <p:nvPr/>
              </p:nvSpPr>
              <p:spPr bwMode="auto">
                <a:xfrm>
                  <a:off x="1813" y="1556"/>
                  <a:ext cx="489"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02" name="Group 119"/>
              <p:cNvGrpSpPr>
                <a:grpSpLocks/>
              </p:cNvGrpSpPr>
              <p:nvPr/>
            </p:nvGrpSpPr>
            <p:grpSpPr bwMode="auto">
              <a:xfrm>
                <a:off x="0" y="2017"/>
                <a:ext cx="662" cy="461"/>
                <a:chOff x="0" y="2017"/>
                <a:chExt cx="662" cy="461"/>
              </a:xfrm>
            </p:grpSpPr>
            <p:sp>
              <p:nvSpPr>
                <p:cNvPr id="20704" name="Rectangle 18"/>
                <p:cNvSpPr>
                  <a:spLocks noChangeArrowheads="1"/>
                </p:cNvSpPr>
                <p:nvPr/>
              </p:nvSpPr>
              <p:spPr bwMode="auto">
                <a:xfrm>
                  <a:off x="43" y="2017"/>
                  <a:ext cx="576"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8</a:t>
                  </a:r>
                  <a:endParaRPr lang="en-US" altLang="en-US" sz="1200">
                    <a:ea typeface="Times New Roman" charset="0"/>
                    <a:cs typeface="Times New Roman" charset="0"/>
                  </a:endParaRPr>
                </a:p>
                <a:p>
                  <a:endParaRPr lang="en-US" altLang="en-US"/>
                </a:p>
              </p:txBody>
            </p:sp>
            <p:sp>
              <p:nvSpPr>
                <p:cNvPr id="20705" name="Rectangle 118"/>
                <p:cNvSpPr>
                  <a:spLocks noChangeArrowheads="1"/>
                </p:cNvSpPr>
                <p:nvPr/>
              </p:nvSpPr>
              <p:spPr bwMode="auto">
                <a:xfrm>
                  <a:off x="0" y="2017"/>
                  <a:ext cx="662"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03" name="Group 121"/>
              <p:cNvGrpSpPr>
                <a:grpSpLocks/>
              </p:cNvGrpSpPr>
              <p:nvPr/>
            </p:nvGrpSpPr>
            <p:grpSpPr bwMode="auto">
              <a:xfrm>
                <a:off x="662" y="2017"/>
                <a:ext cx="662" cy="461"/>
                <a:chOff x="662" y="2017"/>
                <a:chExt cx="662" cy="461"/>
              </a:xfrm>
            </p:grpSpPr>
            <p:sp>
              <p:nvSpPr>
                <p:cNvPr id="20702" name="Rectangle 19"/>
                <p:cNvSpPr>
                  <a:spLocks noChangeArrowheads="1"/>
                </p:cNvSpPr>
                <p:nvPr/>
              </p:nvSpPr>
              <p:spPr bwMode="auto">
                <a:xfrm>
                  <a:off x="705" y="2017"/>
                  <a:ext cx="576"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0</a:t>
                  </a:r>
                  <a:endParaRPr lang="en-US" altLang="en-US" sz="1200">
                    <a:ea typeface="Times New Roman" charset="0"/>
                    <a:cs typeface="Times New Roman" charset="0"/>
                  </a:endParaRPr>
                </a:p>
                <a:p>
                  <a:endParaRPr lang="en-US" altLang="en-US"/>
                </a:p>
              </p:txBody>
            </p:sp>
            <p:sp>
              <p:nvSpPr>
                <p:cNvPr id="20703" name="Rectangle 120"/>
                <p:cNvSpPr>
                  <a:spLocks noChangeArrowheads="1"/>
                </p:cNvSpPr>
                <p:nvPr/>
              </p:nvSpPr>
              <p:spPr bwMode="auto">
                <a:xfrm>
                  <a:off x="662" y="2017"/>
                  <a:ext cx="662"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04" name="Group 123"/>
              <p:cNvGrpSpPr>
                <a:grpSpLocks/>
              </p:cNvGrpSpPr>
              <p:nvPr/>
            </p:nvGrpSpPr>
            <p:grpSpPr bwMode="auto">
              <a:xfrm>
                <a:off x="1324" y="2017"/>
                <a:ext cx="489" cy="461"/>
                <a:chOff x="1324" y="2017"/>
                <a:chExt cx="489" cy="461"/>
              </a:xfrm>
            </p:grpSpPr>
            <p:sp>
              <p:nvSpPr>
                <p:cNvPr id="20700" name="Rectangle 20"/>
                <p:cNvSpPr>
                  <a:spLocks noChangeArrowheads="1"/>
                </p:cNvSpPr>
                <p:nvPr/>
              </p:nvSpPr>
              <p:spPr bwMode="auto">
                <a:xfrm>
                  <a:off x="1367" y="2017"/>
                  <a:ext cx="403"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0</a:t>
                  </a:r>
                  <a:endParaRPr lang="en-US" altLang="en-US" sz="1200">
                    <a:ea typeface="Times New Roman" charset="0"/>
                    <a:cs typeface="Times New Roman" charset="0"/>
                  </a:endParaRPr>
                </a:p>
                <a:p>
                  <a:endParaRPr lang="en-US" altLang="en-US"/>
                </a:p>
              </p:txBody>
            </p:sp>
            <p:sp>
              <p:nvSpPr>
                <p:cNvPr id="20701" name="Rectangle 122"/>
                <p:cNvSpPr>
                  <a:spLocks noChangeArrowheads="1"/>
                </p:cNvSpPr>
                <p:nvPr/>
              </p:nvSpPr>
              <p:spPr bwMode="auto">
                <a:xfrm>
                  <a:off x="1324" y="2017"/>
                  <a:ext cx="489"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05" name="Group 125"/>
              <p:cNvGrpSpPr>
                <a:grpSpLocks/>
              </p:cNvGrpSpPr>
              <p:nvPr/>
            </p:nvGrpSpPr>
            <p:grpSpPr bwMode="auto">
              <a:xfrm>
                <a:off x="1813" y="2017"/>
                <a:ext cx="489" cy="461"/>
                <a:chOff x="1813" y="2017"/>
                <a:chExt cx="489" cy="461"/>
              </a:xfrm>
            </p:grpSpPr>
            <p:sp>
              <p:nvSpPr>
                <p:cNvPr id="20698" name="Rectangle 21"/>
                <p:cNvSpPr>
                  <a:spLocks noChangeArrowheads="1"/>
                </p:cNvSpPr>
                <p:nvPr/>
              </p:nvSpPr>
              <p:spPr bwMode="auto">
                <a:xfrm>
                  <a:off x="1856" y="2017"/>
                  <a:ext cx="403"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0</a:t>
                  </a:r>
                  <a:endParaRPr lang="en-US" altLang="en-US" sz="1200">
                    <a:ea typeface="Times New Roman" charset="0"/>
                    <a:cs typeface="Times New Roman" charset="0"/>
                  </a:endParaRPr>
                </a:p>
                <a:p>
                  <a:endParaRPr lang="en-US" altLang="en-US"/>
                </a:p>
              </p:txBody>
            </p:sp>
            <p:sp>
              <p:nvSpPr>
                <p:cNvPr id="20699" name="Rectangle 124"/>
                <p:cNvSpPr>
                  <a:spLocks noChangeArrowheads="1"/>
                </p:cNvSpPr>
                <p:nvPr/>
              </p:nvSpPr>
              <p:spPr bwMode="auto">
                <a:xfrm>
                  <a:off x="1813" y="2017"/>
                  <a:ext cx="489"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06" name="Group 127"/>
              <p:cNvGrpSpPr>
                <a:grpSpLocks/>
              </p:cNvGrpSpPr>
              <p:nvPr/>
            </p:nvGrpSpPr>
            <p:grpSpPr bwMode="auto">
              <a:xfrm>
                <a:off x="0" y="2478"/>
                <a:ext cx="662" cy="461"/>
                <a:chOff x="0" y="2478"/>
                <a:chExt cx="662" cy="461"/>
              </a:xfrm>
            </p:grpSpPr>
            <p:sp>
              <p:nvSpPr>
                <p:cNvPr id="20696" name="Rectangle 22"/>
                <p:cNvSpPr>
                  <a:spLocks noChangeArrowheads="1"/>
                </p:cNvSpPr>
                <p:nvPr/>
              </p:nvSpPr>
              <p:spPr bwMode="auto">
                <a:xfrm>
                  <a:off x="43" y="2478"/>
                  <a:ext cx="576"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9</a:t>
                  </a:r>
                  <a:endParaRPr lang="en-US" altLang="en-US" sz="1200">
                    <a:ea typeface="Times New Roman" charset="0"/>
                    <a:cs typeface="Times New Roman" charset="0"/>
                  </a:endParaRPr>
                </a:p>
                <a:p>
                  <a:endParaRPr lang="en-US" altLang="en-US"/>
                </a:p>
              </p:txBody>
            </p:sp>
            <p:sp>
              <p:nvSpPr>
                <p:cNvPr id="20697" name="Rectangle 126"/>
                <p:cNvSpPr>
                  <a:spLocks noChangeArrowheads="1"/>
                </p:cNvSpPr>
                <p:nvPr/>
              </p:nvSpPr>
              <p:spPr bwMode="auto">
                <a:xfrm>
                  <a:off x="0" y="2478"/>
                  <a:ext cx="662"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07" name="Group 129"/>
              <p:cNvGrpSpPr>
                <a:grpSpLocks/>
              </p:cNvGrpSpPr>
              <p:nvPr/>
            </p:nvGrpSpPr>
            <p:grpSpPr bwMode="auto">
              <a:xfrm>
                <a:off x="662" y="2478"/>
                <a:ext cx="662" cy="461"/>
                <a:chOff x="662" y="2478"/>
                <a:chExt cx="662" cy="461"/>
              </a:xfrm>
            </p:grpSpPr>
            <p:sp>
              <p:nvSpPr>
                <p:cNvPr id="20694" name="Rectangle 23"/>
                <p:cNvSpPr>
                  <a:spLocks noChangeArrowheads="1"/>
                </p:cNvSpPr>
                <p:nvPr/>
              </p:nvSpPr>
              <p:spPr bwMode="auto">
                <a:xfrm>
                  <a:off x="705" y="2478"/>
                  <a:ext cx="576"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0</a:t>
                  </a:r>
                  <a:endParaRPr lang="en-US" altLang="en-US" sz="1200">
                    <a:ea typeface="Times New Roman" charset="0"/>
                    <a:cs typeface="Times New Roman" charset="0"/>
                  </a:endParaRPr>
                </a:p>
                <a:p>
                  <a:endParaRPr lang="en-US" altLang="en-US"/>
                </a:p>
              </p:txBody>
            </p:sp>
            <p:sp>
              <p:nvSpPr>
                <p:cNvPr id="20695" name="Rectangle 128"/>
                <p:cNvSpPr>
                  <a:spLocks noChangeArrowheads="1"/>
                </p:cNvSpPr>
                <p:nvPr/>
              </p:nvSpPr>
              <p:spPr bwMode="auto">
                <a:xfrm>
                  <a:off x="662" y="2478"/>
                  <a:ext cx="662"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08" name="Group 131"/>
              <p:cNvGrpSpPr>
                <a:grpSpLocks/>
              </p:cNvGrpSpPr>
              <p:nvPr/>
            </p:nvGrpSpPr>
            <p:grpSpPr bwMode="auto">
              <a:xfrm>
                <a:off x="1324" y="2478"/>
                <a:ext cx="489" cy="461"/>
                <a:chOff x="1324" y="2478"/>
                <a:chExt cx="489" cy="461"/>
              </a:xfrm>
            </p:grpSpPr>
            <p:sp>
              <p:nvSpPr>
                <p:cNvPr id="20692" name="Rectangle 24"/>
                <p:cNvSpPr>
                  <a:spLocks noChangeArrowheads="1"/>
                </p:cNvSpPr>
                <p:nvPr/>
              </p:nvSpPr>
              <p:spPr bwMode="auto">
                <a:xfrm>
                  <a:off x="1367" y="2478"/>
                  <a:ext cx="403"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0</a:t>
                  </a:r>
                  <a:endParaRPr lang="en-US" altLang="en-US" sz="1200">
                    <a:ea typeface="Times New Roman" charset="0"/>
                    <a:cs typeface="Times New Roman" charset="0"/>
                  </a:endParaRPr>
                </a:p>
                <a:p>
                  <a:endParaRPr lang="en-US" altLang="en-US"/>
                </a:p>
              </p:txBody>
            </p:sp>
            <p:sp>
              <p:nvSpPr>
                <p:cNvPr id="20693" name="Rectangle 130"/>
                <p:cNvSpPr>
                  <a:spLocks noChangeArrowheads="1"/>
                </p:cNvSpPr>
                <p:nvPr/>
              </p:nvSpPr>
              <p:spPr bwMode="auto">
                <a:xfrm>
                  <a:off x="1324" y="2478"/>
                  <a:ext cx="489"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09" name="Group 133"/>
              <p:cNvGrpSpPr>
                <a:grpSpLocks/>
              </p:cNvGrpSpPr>
              <p:nvPr/>
            </p:nvGrpSpPr>
            <p:grpSpPr bwMode="auto">
              <a:xfrm>
                <a:off x="1813" y="2478"/>
                <a:ext cx="489" cy="461"/>
                <a:chOff x="1813" y="2478"/>
                <a:chExt cx="489" cy="461"/>
              </a:xfrm>
            </p:grpSpPr>
            <p:sp>
              <p:nvSpPr>
                <p:cNvPr id="20690" name="Rectangle 25"/>
                <p:cNvSpPr>
                  <a:spLocks noChangeArrowheads="1"/>
                </p:cNvSpPr>
                <p:nvPr/>
              </p:nvSpPr>
              <p:spPr bwMode="auto">
                <a:xfrm>
                  <a:off x="1856" y="2478"/>
                  <a:ext cx="403"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0</a:t>
                  </a:r>
                  <a:endParaRPr lang="en-US" altLang="en-US" sz="1200">
                    <a:ea typeface="Times New Roman" charset="0"/>
                    <a:cs typeface="Times New Roman" charset="0"/>
                  </a:endParaRPr>
                </a:p>
                <a:p>
                  <a:endParaRPr lang="en-US" altLang="en-US"/>
                </a:p>
              </p:txBody>
            </p:sp>
            <p:sp>
              <p:nvSpPr>
                <p:cNvPr id="20691" name="Rectangle 132"/>
                <p:cNvSpPr>
                  <a:spLocks noChangeArrowheads="1"/>
                </p:cNvSpPr>
                <p:nvPr/>
              </p:nvSpPr>
              <p:spPr bwMode="auto">
                <a:xfrm>
                  <a:off x="1813" y="2478"/>
                  <a:ext cx="489"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10" name="Group 135"/>
              <p:cNvGrpSpPr>
                <a:grpSpLocks/>
              </p:cNvGrpSpPr>
              <p:nvPr/>
            </p:nvGrpSpPr>
            <p:grpSpPr bwMode="auto">
              <a:xfrm>
                <a:off x="0" y="2939"/>
                <a:ext cx="662" cy="461"/>
                <a:chOff x="0" y="2939"/>
                <a:chExt cx="662" cy="461"/>
              </a:xfrm>
            </p:grpSpPr>
            <p:sp>
              <p:nvSpPr>
                <p:cNvPr id="20688" name="Rectangle 26"/>
                <p:cNvSpPr>
                  <a:spLocks noChangeArrowheads="1"/>
                </p:cNvSpPr>
                <p:nvPr/>
              </p:nvSpPr>
              <p:spPr bwMode="auto">
                <a:xfrm>
                  <a:off x="43" y="2939"/>
                  <a:ext cx="576"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8</a:t>
                  </a:r>
                  <a:endParaRPr lang="en-US" altLang="en-US" sz="1200">
                    <a:ea typeface="Times New Roman" charset="0"/>
                    <a:cs typeface="Times New Roman" charset="0"/>
                  </a:endParaRPr>
                </a:p>
                <a:p>
                  <a:endParaRPr lang="en-US" altLang="en-US"/>
                </a:p>
              </p:txBody>
            </p:sp>
            <p:sp>
              <p:nvSpPr>
                <p:cNvPr id="20689" name="Rectangle 134"/>
                <p:cNvSpPr>
                  <a:spLocks noChangeArrowheads="1"/>
                </p:cNvSpPr>
                <p:nvPr/>
              </p:nvSpPr>
              <p:spPr bwMode="auto">
                <a:xfrm>
                  <a:off x="0" y="2939"/>
                  <a:ext cx="662"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11" name="Group 137"/>
              <p:cNvGrpSpPr>
                <a:grpSpLocks/>
              </p:cNvGrpSpPr>
              <p:nvPr/>
            </p:nvGrpSpPr>
            <p:grpSpPr bwMode="auto">
              <a:xfrm>
                <a:off x="662" y="2939"/>
                <a:ext cx="662" cy="461"/>
                <a:chOff x="662" y="2939"/>
                <a:chExt cx="662" cy="461"/>
              </a:xfrm>
            </p:grpSpPr>
            <p:sp>
              <p:nvSpPr>
                <p:cNvPr id="20686" name="Rectangle 27"/>
                <p:cNvSpPr>
                  <a:spLocks noChangeArrowheads="1"/>
                </p:cNvSpPr>
                <p:nvPr/>
              </p:nvSpPr>
              <p:spPr bwMode="auto">
                <a:xfrm>
                  <a:off x="705" y="2939"/>
                  <a:ext cx="576"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5</a:t>
                  </a:r>
                  <a:endParaRPr lang="en-US" altLang="en-US" sz="1200">
                    <a:ea typeface="Times New Roman" charset="0"/>
                    <a:cs typeface="Times New Roman" charset="0"/>
                  </a:endParaRPr>
                </a:p>
                <a:p>
                  <a:endParaRPr lang="en-US" altLang="en-US"/>
                </a:p>
              </p:txBody>
            </p:sp>
            <p:sp>
              <p:nvSpPr>
                <p:cNvPr id="20687" name="Rectangle 136"/>
                <p:cNvSpPr>
                  <a:spLocks noChangeArrowheads="1"/>
                </p:cNvSpPr>
                <p:nvPr/>
              </p:nvSpPr>
              <p:spPr bwMode="auto">
                <a:xfrm>
                  <a:off x="662" y="2939"/>
                  <a:ext cx="662"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12" name="Group 139"/>
              <p:cNvGrpSpPr>
                <a:grpSpLocks/>
              </p:cNvGrpSpPr>
              <p:nvPr/>
            </p:nvGrpSpPr>
            <p:grpSpPr bwMode="auto">
              <a:xfrm>
                <a:off x="1324" y="2939"/>
                <a:ext cx="489" cy="461"/>
                <a:chOff x="1324" y="2939"/>
                <a:chExt cx="489" cy="461"/>
              </a:xfrm>
            </p:grpSpPr>
            <p:sp>
              <p:nvSpPr>
                <p:cNvPr id="20684" name="Rectangle 28"/>
                <p:cNvSpPr>
                  <a:spLocks noChangeArrowheads="1"/>
                </p:cNvSpPr>
                <p:nvPr/>
              </p:nvSpPr>
              <p:spPr bwMode="auto">
                <a:xfrm>
                  <a:off x="1367" y="2939"/>
                  <a:ext cx="403"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25</a:t>
                  </a:r>
                  <a:endParaRPr lang="en-US" altLang="en-US" sz="1200">
                    <a:ea typeface="Times New Roman" charset="0"/>
                    <a:cs typeface="Times New Roman" charset="0"/>
                  </a:endParaRPr>
                </a:p>
                <a:p>
                  <a:endParaRPr lang="en-US" altLang="en-US"/>
                </a:p>
              </p:txBody>
            </p:sp>
            <p:sp>
              <p:nvSpPr>
                <p:cNvPr id="20685" name="Rectangle 138"/>
                <p:cNvSpPr>
                  <a:spLocks noChangeArrowheads="1"/>
                </p:cNvSpPr>
                <p:nvPr/>
              </p:nvSpPr>
              <p:spPr bwMode="auto">
                <a:xfrm>
                  <a:off x="1324" y="2939"/>
                  <a:ext cx="489"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13" name="Group 141"/>
              <p:cNvGrpSpPr>
                <a:grpSpLocks/>
              </p:cNvGrpSpPr>
              <p:nvPr/>
            </p:nvGrpSpPr>
            <p:grpSpPr bwMode="auto">
              <a:xfrm>
                <a:off x="1813" y="2939"/>
                <a:ext cx="489" cy="461"/>
                <a:chOff x="1813" y="2939"/>
                <a:chExt cx="489" cy="461"/>
              </a:xfrm>
            </p:grpSpPr>
            <p:sp>
              <p:nvSpPr>
                <p:cNvPr id="20682" name="Rectangle 29"/>
                <p:cNvSpPr>
                  <a:spLocks noChangeArrowheads="1"/>
                </p:cNvSpPr>
                <p:nvPr/>
              </p:nvSpPr>
              <p:spPr bwMode="auto">
                <a:xfrm>
                  <a:off x="1856" y="2939"/>
                  <a:ext cx="403"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125</a:t>
                  </a:r>
                  <a:endParaRPr lang="en-US" altLang="en-US" sz="1200">
                    <a:ea typeface="Times New Roman" charset="0"/>
                    <a:cs typeface="Times New Roman" charset="0"/>
                  </a:endParaRPr>
                </a:p>
                <a:p>
                  <a:endParaRPr lang="en-US" altLang="en-US"/>
                </a:p>
              </p:txBody>
            </p:sp>
            <p:sp>
              <p:nvSpPr>
                <p:cNvPr id="20683" name="Rectangle 140"/>
                <p:cNvSpPr>
                  <a:spLocks noChangeArrowheads="1"/>
                </p:cNvSpPr>
                <p:nvPr/>
              </p:nvSpPr>
              <p:spPr bwMode="auto">
                <a:xfrm>
                  <a:off x="1813" y="2939"/>
                  <a:ext cx="489"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14" name="Group 143"/>
              <p:cNvGrpSpPr>
                <a:grpSpLocks/>
              </p:cNvGrpSpPr>
              <p:nvPr/>
            </p:nvGrpSpPr>
            <p:grpSpPr bwMode="auto">
              <a:xfrm>
                <a:off x="0" y="3400"/>
                <a:ext cx="662" cy="461"/>
                <a:chOff x="0" y="3400"/>
                <a:chExt cx="662" cy="461"/>
              </a:xfrm>
            </p:grpSpPr>
            <p:sp>
              <p:nvSpPr>
                <p:cNvPr id="20680" name="Rectangle 30"/>
                <p:cNvSpPr>
                  <a:spLocks noChangeArrowheads="1"/>
                </p:cNvSpPr>
                <p:nvPr/>
              </p:nvSpPr>
              <p:spPr bwMode="auto">
                <a:xfrm>
                  <a:off x="43" y="3400"/>
                  <a:ext cx="576"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7</a:t>
                  </a:r>
                  <a:endParaRPr lang="en-US" altLang="en-US" sz="1200">
                    <a:ea typeface="Times New Roman" charset="0"/>
                    <a:cs typeface="Times New Roman" charset="0"/>
                  </a:endParaRPr>
                </a:p>
                <a:p>
                  <a:endParaRPr lang="en-US" altLang="en-US"/>
                </a:p>
              </p:txBody>
            </p:sp>
            <p:sp>
              <p:nvSpPr>
                <p:cNvPr id="20681" name="Rectangle 142"/>
                <p:cNvSpPr>
                  <a:spLocks noChangeArrowheads="1"/>
                </p:cNvSpPr>
                <p:nvPr/>
              </p:nvSpPr>
              <p:spPr bwMode="auto">
                <a:xfrm>
                  <a:off x="0" y="3400"/>
                  <a:ext cx="662"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15" name="Group 145"/>
              <p:cNvGrpSpPr>
                <a:grpSpLocks/>
              </p:cNvGrpSpPr>
              <p:nvPr/>
            </p:nvGrpSpPr>
            <p:grpSpPr bwMode="auto">
              <a:xfrm>
                <a:off x="662" y="3400"/>
                <a:ext cx="662" cy="461"/>
                <a:chOff x="662" y="3400"/>
                <a:chExt cx="662" cy="461"/>
              </a:xfrm>
            </p:grpSpPr>
            <p:sp>
              <p:nvSpPr>
                <p:cNvPr id="20678" name="Rectangle 31"/>
                <p:cNvSpPr>
                  <a:spLocks noChangeArrowheads="1"/>
                </p:cNvSpPr>
                <p:nvPr/>
              </p:nvSpPr>
              <p:spPr bwMode="auto">
                <a:xfrm>
                  <a:off x="705" y="3400"/>
                  <a:ext cx="576"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5</a:t>
                  </a:r>
                  <a:endParaRPr lang="en-US" altLang="en-US" sz="1200">
                    <a:ea typeface="Times New Roman" charset="0"/>
                    <a:cs typeface="Times New Roman" charset="0"/>
                  </a:endParaRPr>
                </a:p>
                <a:p>
                  <a:endParaRPr lang="en-US" altLang="en-US"/>
                </a:p>
              </p:txBody>
            </p:sp>
            <p:sp>
              <p:nvSpPr>
                <p:cNvPr id="20679" name="Rectangle 144"/>
                <p:cNvSpPr>
                  <a:spLocks noChangeArrowheads="1"/>
                </p:cNvSpPr>
                <p:nvPr/>
              </p:nvSpPr>
              <p:spPr bwMode="auto">
                <a:xfrm>
                  <a:off x="662" y="3400"/>
                  <a:ext cx="662"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16" name="Group 147"/>
              <p:cNvGrpSpPr>
                <a:grpSpLocks/>
              </p:cNvGrpSpPr>
              <p:nvPr/>
            </p:nvGrpSpPr>
            <p:grpSpPr bwMode="auto">
              <a:xfrm>
                <a:off x="1324" y="3400"/>
                <a:ext cx="489" cy="461"/>
                <a:chOff x="1324" y="3400"/>
                <a:chExt cx="489" cy="461"/>
              </a:xfrm>
            </p:grpSpPr>
            <p:sp>
              <p:nvSpPr>
                <p:cNvPr id="20676" name="Rectangle 32"/>
                <p:cNvSpPr>
                  <a:spLocks noChangeArrowheads="1"/>
                </p:cNvSpPr>
                <p:nvPr/>
              </p:nvSpPr>
              <p:spPr bwMode="auto">
                <a:xfrm>
                  <a:off x="1367" y="3400"/>
                  <a:ext cx="403"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25</a:t>
                  </a:r>
                  <a:endParaRPr lang="en-US" altLang="en-US" sz="1200">
                    <a:ea typeface="Times New Roman" charset="0"/>
                    <a:cs typeface="Times New Roman" charset="0"/>
                  </a:endParaRPr>
                </a:p>
                <a:p>
                  <a:endParaRPr lang="en-US" altLang="en-US"/>
                </a:p>
              </p:txBody>
            </p:sp>
            <p:sp>
              <p:nvSpPr>
                <p:cNvPr id="20677" name="Rectangle 146"/>
                <p:cNvSpPr>
                  <a:spLocks noChangeArrowheads="1"/>
                </p:cNvSpPr>
                <p:nvPr/>
              </p:nvSpPr>
              <p:spPr bwMode="auto">
                <a:xfrm>
                  <a:off x="1324" y="3400"/>
                  <a:ext cx="489"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17" name="Group 149"/>
              <p:cNvGrpSpPr>
                <a:grpSpLocks/>
              </p:cNvGrpSpPr>
              <p:nvPr/>
            </p:nvGrpSpPr>
            <p:grpSpPr bwMode="auto">
              <a:xfrm>
                <a:off x="1813" y="3400"/>
                <a:ext cx="489" cy="461"/>
                <a:chOff x="1813" y="3400"/>
                <a:chExt cx="489" cy="461"/>
              </a:xfrm>
            </p:grpSpPr>
            <p:sp>
              <p:nvSpPr>
                <p:cNvPr id="20674" name="Rectangle 33"/>
                <p:cNvSpPr>
                  <a:spLocks noChangeArrowheads="1"/>
                </p:cNvSpPr>
                <p:nvPr/>
              </p:nvSpPr>
              <p:spPr bwMode="auto">
                <a:xfrm>
                  <a:off x="1856" y="3400"/>
                  <a:ext cx="403"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125</a:t>
                  </a:r>
                  <a:endParaRPr lang="en-US" altLang="en-US" sz="1200">
                    <a:ea typeface="Times New Roman" charset="0"/>
                    <a:cs typeface="Times New Roman" charset="0"/>
                  </a:endParaRPr>
                </a:p>
                <a:p>
                  <a:endParaRPr lang="en-US" altLang="en-US"/>
                </a:p>
              </p:txBody>
            </p:sp>
            <p:sp>
              <p:nvSpPr>
                <p:cNvPr id="20675" name="Rectangle 148"/>
                <p:cNvSpPr>
                  <a:spLocks noChangeArrowheads="1"/>
                </p:cNvSpPr>
                <p:nvPr/>
              </p:nvSpPr>
              <p:spPr bwMode="auto">
                <a:xfrm>
                  <a:off x="1813" y="3400"/>
                  <a:ext cx="489"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18" name="Group 151"/>
              <p:cNvGrpSpPr>
                <a:grpSpLocks/>
              </p:cNvGrpSpPr>
              <p:nvPr/>
            </p:nvGrpSpPr>
            <p:grpSpPr bwMode="auto">
              <a:xfrm>
                <a:off x="0" y="3861"/>
                <a:ext cx="662" cy="461"/>
                <a:chOff x="0" y="3861"/>
                <a:chExt cx="662" cy="461"/>
              </a:xfrm>
            </p:grpSpPr>
            <p:sp>
              <p:nvSpPr>
                <p:cNvPr id="20672" name="Rectangle 34"/>
                <p:cNvSpPr>
                  <a:spLocks noChangeArrowheads="1"/>
                </p:cNvSpPr>
                <p:nvPr/>
              </p:nvSpPr>
              <p:spPr bwMode="auto">
                <a:xfrm>
                  <a:off x="43" y="3861"/>
                  <a:ext cx="576"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7</a:t>
                  </a:r>
                  <a:endParaRPr lang="en-US" altLang="en-US" sz="1200">
                    <a:ea typeface="Times New Roman" charset="0"/>
                    <a:cs typeface="Times New Roman" charset="0"/>
                  </a:endParaRPr>
                </a:p>
                <a:p>
                  <a:endParaRPr lang="en-US" altLang="en-US"/>
                </a:p>
              </p:txBody>
            </p:sp>
            <p:sp>
              <p:nvSpPr>
                <p:cNvPr id="20673" name="Rectangle 150"/>
                <p:cNvSpPr>
                  <a:spLocks noChangeArrowheads="1"/>
                </p:cNvSpPr>
                <p:nvPr/>
              </p:nvSpPr>
              <p:spPr bwMode="auto">
                <a:xfrm>
                  <a:off x="0" y="3861"/>
                  <a:ext cx="662"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19" name="Group 153"/>
              <p:cNvGrpSpPr>
                <a:grpSpLocks/>
              </p:cNvGrpSpPr>
              <p:nvPr/>
            </p:nvGrpSpPr>
            <p:grpSpPr bwMode="auto">
              <a:xfrm>
                <a:off x="662" y="3861"/>
                <a:ext cx="662" cy="461"/>
                <a:chOff x="662" y="3861"/>
                <a:chExt cx="662" cy="461"/>
              </a:xfrm>
            </p:grpSpPr>
            <p:sp>
              <p:nvSpPr>
                <p:cNvPr id="20670" name="Rectangle 35"/>
                <p:cNvSpPr>
                  <a:spLocks noChangeArrowheads="1"/>
                </p:cNvSpPr>
                <p:nvPr/>
              </p:nvSpPr>
              <p:spPr bwMode="auto">
                <a:xfrm>
                  <a:off x="705" y="3861"/>
                  <a:ext cx="576"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5</a:t>
                  </a:r>
                  <a:endParaRPr lang="en-US" altLang="en-US" sz="1200">
                    <a:ea typeface="Times New Roman" charset="0"/>
                    <a:cs typeface="Times New Roman" charset="0"/>
                  </a:endParaRPr>
                </a:p>
                <a:p>
                  <a:endParaRPr lang="en-US" altLang="en-US"/>
                </a:p>
              </p:txBody>
            </p:sp>
            <p:sp>
              <p:nvSpPr>
                <p:cNvPr id="20671" name="Rectangle 152"/>
                <p:cNvSpPr>
                  <a:spLocks noChangeArrowheads="1"/>
                </p:cNvSpPr>
                <p:nvPr/>
              </p:nvSpPr>
              <p:spPr bwMode="auto">
                <a:xfrm>
                  <a:off x="662" y="3861"/>
                  <a:ext cx="662"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20" name="Group 155"/>
              <p:cNvGrpSpPr>
                <a:grpSpLocks/>
              </p:cNvGrpSpPr>
              <p:nvPr/>
            </p:nvGrpSpPr>
            <p:grpSpPr bwMode="auto">
              <a:xfrm>
                <a:off x="1324" y="3861"/>
                <a:ext cx="489" cy="461"/>
                <a:chOff x="1324" y="3861"/>
                <a:chExt cx="489" cy="461"/>
              </a:xfrm>
            </p:grpSpPr>
            <p:sp>
              <p:nvSpPr>
                <p:cNvPr id="20668" name="Rectangle 36"/>
                <p:cNvSpPr>
                  <a:spLocks noChangeArrowheads="1"/>
                </p:cNvSpPr>
                <p:nvPr/>
              </p:nvSpPr>
              <p:spPr bwMode="auto">
                <a:xfrm>
                  <a:off x="1367" y="3861"/>
                  <a:ext cx="403"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25</a:t>
                  </a:r>
                  <a:endParaRPr lang="en-US" altLang="en-US" sz="1200">
                    <a:ea typeface="Times New Roman" charset="0"/>
                    <a:cs typeface="Times New Roman" charset="0"/>
                  </a:endParaRPr>
                </a:p>
                <a:p>
                  <a:endParaRPr lang="en-US" altLang="en-US"/>
                </a:p>
              </p:txBody>
            </p:sp>
            <p:sp>
              <p:nvSpPr>
                <p:cNvPr id="20669" name="Rectangle 154"/>
                <p:cNvSpPr>
                  <a:spLocks noChangeArrowheads="1"/>
                </p:cNvSpPr>
                <p:nvPr/>
              </p:nvSpPr>
              <p:spPr bwMode="auto">
                <a:xfrm>
                  <a:off x="1324" y="3861"/>
                  <a:ext cx="489"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21" name="Group 157"/>
              <p:cNvGrpSpPr>
                <a:grpSpLocks/>
              </p:cNvGrpSpPr>
              <p:nvPr/>
            </p:nvGrpSpPr>
            <p:grpSpPr bwMode="auto">
              <a:xfrm>
                <a:off x="1813" y="3861"/>
                <a:ext cx="489" cy="461"/>
                <a:chOff x="1813" y="3861"/>
                <a:chExt cx="489" cy="461"/>
              </a:xfrm>
            </p:grpSpPr>
            <p:sp>
              <p:nvSpPr>
                <p:cNvPr id="20666" name="Rectangle 37"/>
                <p:cNvSpPr>
                  <a:spLocks noChangeArrowheads="1"/>
                </p:cNvSpPr>
                <p:nvPr/>
              </p:nvSpPr>
              <p:spPr bwMode="auto">
                <a:xfrm>
                  <a:off x="1856" y="3861"/>
                  <a:ext cx="403"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125</a:t>
                  </a:r>
                  <a:endParaRPr lang="en-US" altLang="en-US" sz="1200">
                    <a:ea typeface="Times New Roman" charset="0"/>
                    <a:cs typeface="Times New Roman" charset="0"/>
                  </a:endParaRPr>
                </a:p>
                <a:p>
                  <a:endParaRPr lang="en-US" altLang="en-US"/>
                </a:p>
              </p:txBody>
            </p:sp>
            <p:sp>
              <p:nvSpPr>
                <p:cNvPr id="20667" name="Rectangle 156"/>
                <p:cNvSpPr>
                  <a:spLocks noChangeArrowheads="1"/>
                </p:cNvSpPr>
                <p:nvPr/>
              </p:nvSpPr>
              <p:spPr bwMode="auto">
                <a:xfrm>
                  <a:off x="1813" y="3861"/>
                  <a:ext cx="489"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22" name="Group 159"/>
              <p:cNvGrpSpPr>
                <a:grpSpLocks/>
              </p:cNvGrpSpPr>
              <p:nvPr/>
            </p:nvGrpSpPr>
            <p:grpSpPr bwMode="auto">
              <a:xfrm>
                <a:off x="0" y="4322"/>
                <a:ext cx="662" cy="461"/>
                <a:chOff x="0" y="4322"/>
                <a:chExt cx="662" cy="461"/>
              </a:xfrm>
            </p:grpSpPr>
            <p:sp>
              <p:nvSpPr>
                <p:cNvPr id="20664" name="Rectangle 38"/>
                <p:cNvSpPr>
                  <a:spLocks noChangeArrowheads="1"/>
                </p:cNvSpPr>
                <p:nvPr/>
              </p:nvSpPr>
              <p:spPr bwMode="auto">
                <a:xfrm>
                  <a:off x="43" y="4322"/>
                  <a:ext cx="576"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8</a:t>
                  </a:r>
                  <a:endParaRPr lang="en-US" altLang="en-US" sz="1200">
                    <a:ea typeface="Times New Roman" charset="0"/>
                    <a:cs typeface="Times New Roman" charset="0"/>
                  </a:endParaRPr>
                </a:p>
                <a:p>
                  <a:endParaRPr lang="en-US" altLang="en-US"/>
                </a:p>
              </p:txBody>
            </p:sp>
            <p:sp>
              <p:nvSpPr>
                <p:cNvPr id="20665" name="Rectangle 158"/>
                <p:cNvSpPr>
                  <a:spLocks noChangeArrowheads="1"/>
                </p:cNvSpPr>
                <p:nvPr/>
              </p:nvSpPr>
              <p:spPr bwMode="auto">
                <a:xfrm>
                  <a:off x="0" y="4322"/>
                  <a:ext cx="662"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23" name="Group 161"/>
              <p:cNvGrpSpPr>
                <a:grpSpLocks/>
              </p:cNvGrpSpPr>
              <p:nvPr/>
            </p:nvGrpSpPr>
            <p:grpSpPr bwMode="auto">
              <a:xfrm>
                <a:off x="662" y="4322"/>
                <a:ext cx="662" cy="461"/>
                <a:chOff x="662" y="4322"/>
                <a:chExt cx="662" cy="461"/>
              </a:xfrm>
            </p:grpSpPr>
            <p:sp>
              <p:nvSpPr>
                <p:cNvPr id="20662" name="Rectangle 39"/>
                <p:cNvSpPr>
                  <a:spLocks noChangeArrowheads="1"/>
                </p:cNvSpPr>
                <p:nvPr/>
              </p:nvSpPr>
              <p:spPr bwMode="auto">
                <a:xfrm>
                  <a:off x="705" y="4322"/>
                  <a:ext cx="576"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5</a:t>
                  </a:r>
                  <a:endParaRPr lang="en-US" altLang="en-US" sz="1200">
                    <a:ea typeface="Times New Roman" charset="0"/>
                    <a:cs typeface="Times New Roman" charset="0"/>
                  </a:endParaRPr>
                </a:p>
                <a:p>
                  <a:endParaRPr lang="en-US" altLang="en-US"/>
                </a:p>
              </p:txBody>
            </p:sp>
            <p:sp>
              <p:nvSpPr>
                <p:cNvPr id="20663" name="Rectangle 160"/>
                <p:cNvSpPr>
                  <a:spLocks noChangeArrowheads="1"/>
                </p:cNvSpPr>
                <p:nvPr/>
              </p:nvSpPr>
              <p:spPr bwMode="auto">
                <a:xfrm>
                  <a:off x="662" y="4322"/>
                  <a:ext cx="662"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24" name="Group 163"/>
              <p:cNvGrpSpPr>
                <a:grpSpLocks/>
              </p:cNvGrpSpPr>
              <p:nvPr/>
            </p:nvGrpSpPr>
            <p:grpSpPr bwMode="auto">
              <a:xfrm>
                <a:off x="1324" y="4322"/>
                <a:ext cx="489" cy="461"/>
                <a:chOff x="1324" y="4322"/>
                <a:chExt cx="489" cy="461"/>
              </a:xfrm>
            </p:grpSpPr>
            <p:sp>
              <p:nvSpPr>
                <p:cNvPr id="20660" name="Rectangle 40"/>
                <p:cNvSpPr>
                  <a:spLocks noChangeArrowheads="1"/>
                </p:cNvSpPr>
                <p:nvPr/>
              </p:nvSpPr>
              <p:spPr bwMode="auto">
                <a:xfrm>
                  <a:off x="1367" y="4322"/>
                  <a:ext cx="403"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25</a:t>
                  </a:r>
                  <a:endParaRPr lang="en-US" altLang="en-US" sz="1200">
                    <a:ea typeface="Times New Roman" charset="0"/>
                    <a:cs typeface="Times New Roman" charset="0"/>
                  </a:endParaRPr>
                </a:p>
                <a:p>
                  <a:endParaRPr lang="en-US" altLang="en-US"/>
                </a:p>
              </p:txBody>
            </p:sp>
            <p:sp>
              <p:nvSpPr>
                <p:cNvPr id="20661" name="Rectangle 162"/>
                <p:cNvSpPr>
                  <a:spLocks noChangeArrowheads="1"/>
                </p:cNvSpPr>
                <p:nvPr/>
              </p:nvSpPr>
              <p:spPr bwMode="auto">
                <a:xfrm>
                  <a:off x="1324" y="4322"/>
                  <a:ext cx="489"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25" name="Group 165"/>
              <p:cNvGrpSpPr>
                <a:grpSpLocks/>
              </p:cNvGrpSpPr>
              <p:nvPr/>
            </p:nvGrpSpPr>
            <p:grpSpPr bwMode="auto">
              <a:xfrm>
                <a:off x="1813" y="4322"/>
                <a:ext cx="489" cy="461"/>
                <a:chOff x="1813" y="4322"/>
                <a:chExt cx="489" cy="461"/>
              </a:xfrm>
            </p:grpSpPr>
            <p:sp>
              <p:nvSpPr>
                <p:cNvPr id="20658" name="Rectangle 41"/>
                <p:cNvSpPr>
                  <a:spLocks noChangeArrowheads="1"/>
                </p:cNvSpPr>
                <p:nvPr/>
              </p:nvSpPr>
              <p:spPr bwMode="auto">
                <a:xfrm>
                  <a:off x="1856" y="4322"/>
                  <a:ext cx="403"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125</a:t>
                  </a:r>
                  <a:endParaRPr lang="en-US" altLang="en-US" sz="1200">
                    <a:ea typeface="Times New Roman" charset="0"/>
                    <a:cs typeface="Times New Roman" charset="0"/>
                  </a:endParaRPr>
                </a:p>
                <a:p>
                  <a:endParaRPr lang="en-US" altLang="en-US"/>
                </a:p>
              </p:txBody>
            </p:sp>
            <p:sp>
              <p:nvSpPr>
                <p:cNvPr id="20659" name="Rectangle 164"/>
                <p:cNvSpPr>
                  <a:spLocks noChangeArrowheads="1"/>
                </p:cNvSpPr>
                <p:nvPr/>
              </p:nvSpPr>
              <p:spPr bwMode="auto">
                <a:xfrm>
                  <a:off x="1813" y="4322"/>
                  <a:ext cx="489"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26" name="Group 167"/>
              <p:cNvGrpSpPr>
                <a:grpSpLocks/>
              </p:cNvGrpSpPr>
              <p:nvPr/>
            </p:nvGrpSpPr>
            <p:grpSpPr bwMode="auto">
              <a:xfrm>
                <a:off x="0" y="4783"/>
                <a:ext cx="662" cy="461"/>
                <a:chOff x="0" y="4783"/>
                <a:chExt cx="662" cy="461"/>
              </a:xfrm>
            </p:grpSpPr>
            <p:sp>
              <p:nvSpPr>
                <p:cNvPr id="20656" name="Rectangle 42"/>
                <p:cNvSpPr>
                  <a:spLocks noChangeArrowheads="1"/>
                </p:cNvSpPr>
                <p:nvPr/>
              </p:nvSpPr>
              <p:spPr bwMode="auto">
                <a:xfrm>
                  <a:off x="43" y="4783"/>
                  <a:ext cx="576"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9</a:t>
                  </a:r>
                  <a:endParaRPr lang="en-US" altLang="en-US" sz="1200">
                    <a:ea typeface="Times New Roman" charset="0"/>
                    <a:cs typeface="Times New Roman" charset="0"/>
                  </a:endParaRPr>
                </a:p>
                <a:p>
                  <a:endParaRPr lang="en-US" altLang="en-US"/>
                </a:p>
              </p:txBody>
            </p:sp>
            <p:sp>
              <p:nvSpPr>
                <p:cNvPr id="20657" name="Rectangle 166"/>
                <p:cNvSpPr>
                  <a:spLocks noChangeArrowheads="1"/>
                </p:cNvSpPr>
                <p:nvPr/>
              </p:nvSpPr>
              <p:spPr bwMode="auto">
                <a:xfrm>
                  <a:off x="0" y="4783"/>
                  <a:ext cx="662"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27" name="Group 169"/>
              <p:cNvGrpSpPr>
                <a:grpSpLocks/>
              </p:cNvGrpSpPr>
              <p:nvPr/>
            </p:nvGrpSpPr>
            <p:grpSpPr bwMode="auto">
              <a:xfrm>
                <a:off x="662" y="4783"/>
                <a:ext cx="662" cy="461"/>
                <a:chOff x="662" y="4783"/>
                <a:chExt cx="662" cy="461"/>
              </a:xfrm>
            </p:grpSpPr>
            <p:sp>
              <p:nvSpPr>
                <p:cNvPr id="20654" name="Rectangle 43"/>
                <p:cNvSpPr>
                  <a:spLocks noChangeArrowheads="1"/>
                </p:cNvSpPr>
                <p:nvPr/>
              </p:nvSpPr>
              <p:spPr bwMode="auto">
                <a:xfrm>
                  <a:off x="705" y="4783"/>
                  <a:ext cx="576"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5</a:t>
                  </a:r>
                  <a:endParaRPr lang="en-US" altLang="en-US" sz="1200">
                    <a:ea typeface="Times New Roman" charset="0"/>
                    <a:cs typeface="Times New Roman" charset="0"/>
                  </a:endParaRPr>
                </a:p>
                <a:p>
                  <a:endParaRPr lang="en-US" altLang="en-US"/>
                </a:p>
              </p:txBody>
            </p:sp>
            <p:sp>
              <p:nvSpPr>
                <p:cNvPr id="20655" name="Rectangle 168"/>
                <p:cNvSpPr>
                  <a:spLocks noChangeArrowheads="1"/>
                </p:cNvSpPr>
                <p:nvPr/>
              </p:nvSpPr>
              <p:spPr bwMode="auto">
                <a:xfrm>
                  <a:off x="662" y="4783"/>
                  <a:ext cx="662"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28" name="Group 171"/>
              <p:cNvGrpSpPr>
                <a:grpSpLocks/>
              </p:cNvGrpSpPr>
              <p:nvPr/>
            </p:nvGrpSpPr>
            <p:grpSpPr bwMode="auto">
              <a:xfrm>
                <a:off x="1324" y="4783"/>
                <a:ext cx="489" cy="461"/>
                <a:chOff x="1324" y="4783"/>
                <a:chExt cx="489" cy="461"/>
              </a:xfrm>
            </p:grpSpPr>
            <p:sp>
              <p:nvSpPr>
                <p:cNvPr id="20652" name="Rectangle 44"/>
                <p:cNvSpPr>
                  <a:spLocks noChangeArrowheads="1"/>
                </p:cNvSpPr>
                <p:nvPr/>
              </p:nvSpPr>
              <p:spPr bwMode="auto">
                <a:xfrm>
                  <a:off x="1367" y="4783"/>
                  <a:ext cx="403"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25</a:t>
                  </a:r>
                  <a:endParaRPr lang="en-US" altLang="en-US" sz="1200">
                    <a:ea typeface="Times New Roman" charset="0"/>
                    <a:cs typeface="Times New Roman" charset="0"/>
                  </a:endParaRPr>
                </a:p>
                <a:p>
                  <a:endParaRPr lang="en-US" altLang="en-US"/>
                </a:p>
              </p:txBody>
            </p:sp>
            <p:sp>
              <p:nvSpPr>
                <p:cNvPr id="20653" name="Rectangle 170"/>
                <p:cNvSpPr>
                  <a:spLocks noChangeArrowheads="1"/>
                </p:cNvSpPr>
                <p:nvPr/>
              </p:nvSpPr>
              <p:spPr bwMode="auto">
                <a:xfrm>
                  <a:off x="1324" y="4783"/>
                  <a:ext cx="489"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29" name="Group 173"/>
              <p:cNvGrpSpPr>
                <a:grpSpLocks/>
              </p:cNvGrpSpPr>
              <p:nvPr/>
            </p:nvGrpSpPr>
            <p:grpSpPr bwMode="auto">
              <a:xfrm>
                <a:off x="1813" y="4783"/>
                <a:ext cx="489" cy="461"/>
                <a:chOff x="1813" y="4783"/>
                <a:chExt cx="489" cy="461"/>
              </a:xfrm>
            </p:grpSpPr>
            <p:sp>
              <p:nvSpPr>
                <p:cNvPr id="20650" name="Rectangle 45"/>
                <p:cNvSpPr>
                  <a:spLocks noChangeArrowheads="1"/>
                </p:cNvSpPr>
                <p:nvPr/>
              </p:nvSpPr>
              <p:spPr bwMode="auto">
                <a:xfrm>
                  <a:off x="1856" y="4783"/>
                  <a:ext cx="403"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125</a:t>
                  </a:r>
                  <a:endParaRPr lang="en-US" altLang="en-US" sz="1200">
                    <a:ea typeface="Times New Roman" charset="0"/>
                    <a:cs typeface="Times New Roman" charset="0"/>
                  </a:endParaRPr>
                </a:p>
                <a:p>
                  <a:endParaRPr lang="en-US" altLang="en-US"/>
                </a:p>
              </p:txBody>
            </p:sp>
            <p:sp>
              <p:nvSpPr>
                <p:cNvPr id="20651" name="Rectangle 172"/>
                <p:cNvSpPr>
                  <a:spLocks noChangeArrowheads="1"/>
                </p:cNvSpPr>
                <p:nvPr/>
              </p:nvSpPr>
              <p:spPr bwMode="auto">
                <a:xfrm>
                  <a:off x="1813" y="4783"/>
                  <a:ext cx="489"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30" name="Group 175"/>
              <p:cNvGrpSpPr>
                <a:grpSpLocks/>
              </p:cNvGrpSpPr>
              <p:nvPr/>
            </p:nvGrpSpPr>
            <p:grpSpPr bwMode="auto">
              <a:xfrm>
                <a:off x="0" y="5244"/>
                <a:ext cx="662" cy="634"/>
                <a:chOff x="0" y="5244"/>
                <a:chExt cx="662" cy="634"/>
              </a:xfrm>
            </p:grpSpPr>
            <p:sp>
              <p:nvSpPr>
                <p:cNvPr id="20648" name="Rectangle 46"/>
                <p:cNvSpPr>
                  <a:spLocks noChangeArrowheads="1"/>
                </p:cNvSpPr>
                <p:nvPr/>
              </p:nvSpPr>
              <p:spPr bwMode="auto">
                <a:xfrm>
                  <a:off x="43" y="5244"/>
                  <a:ext cx="576"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7</a:t>
                  </a:r>
                  <a:endParaRPr lang="en-US" altLang="en-US" sz="1200">
                    <a:ea typeface="Times New Roman" charset="0"/>
                    <a:cs typeface="Times New Roman" charset="0"/>
                  </a:endParaRPr>
                </a:p>
                <a:p>
                  <a:endParaRPr lang="en-US" altLang="en-US"/>
                </a:p>
              </p:txBody>
            </p:sp>
            <p:sp>
              <p:nvSpPr>
                <p:cNvPr id="20649" name="Rectangle 174"/>
                <p:cNvSpPr>
                  <a:spLocks noChangeArrowheads="1"/>
                </p:cNvSpPr>
                <p:nvPr/>
              </p:nvSpPr>
              <p:spPr bwMode="auto">
                <a:xfrm>
                  <a:off x="0" y="5244"/>
                  <a:ext cx="662"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31" name="Group 177"/>
              <p:cNvGrpSpPr>
                <a:grpSpLocks/>
              </p:cNvGrpSpPr>
              <p:nvPr/>
            </p:nvGrpSpPr>
            <p:grpSpPr bwMode="auto">
              <a:xfrm>
                <a:off x="662" y="5244"/>
                <a:ext cx="662" cy="634"/>
                <a:chOff x="662" y="5244"/>
                <a:chExt cx="662" cy="634"/>
              </a:xfrm>
            </p:grpSpPr>
            <p:sp>
              <p:nvSpPr>
                <p:cNvPr id="20646" name="Rectangle 47"/>
                <p:cNvSpPr>
                  <a:spLocks noChangeArrowheads="1"/>
                </p:cNvSpPr>
                <p:nvPr/>
              </p:nvSpPr>
              <p:spPr bwMode="auto">
                <a:xfrm>
                  <a:off x="705" y="5244"/>
                  <a:ext cx="576"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10</a:t>
                  </a:r>
                  <a:endParaRPr lang="en-US" altLang="en-US" sz="1200">
                    <a:ea typeface="Times New Roman" charset="0"/>
                    <a:cs typeface="Times New Roman" charset="0"/>
                  </a:endParaRPr>
                </a:p>
                <a:p>
                  <a:endParaRPr lang="en-US" altLang="en-US"/>
                </a:p>
              </p:txBody>
            </p:sp>
            <p:sp>
              <p:nvSpPr>
                <p:cNvPr id="20647" name="Rectangle 176"/>
                <p:cNvSpPr>
                  <a:spLocks noChangeArrowheads="1"/>
                </p:cNvSpPr>
                <p:nvPr/>
              </p:nvSpPr>
              <p:spPr bwMode="auto">
                <a:xfrm>
                  <a:off x="662" y="5244"/>
                  <a:ext cx="662"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32" name="Group 179"/>
              <p:cNvGrpSpPr>
                <a:grpSpLocks/>
              </p:cNvGrpSpPr>
              <p:nvPr/>
            </p:nvGrpSpPr>
            <p:grpSpPr bwMode="auto">
              <a:xfrm>
                <a:off x="1324" y="5244"/>
                <a:ext cx="489" cy="634"/>
                <a:chOff x="1324" y="5244"/>
                <a:chExt cx="489" cy="634"/>
              </a:xfrm>
            </p:grpSpPr>
            <p:sp>
              <p:nvSpPr>
                <p:cNvPr id="20644" name="Rectangle 48"/>
                <p:cNvSpPr>
                  <a:spLocks noChangeArrowheads="1"/>
                </p:cNvSpPr>
                <p:nvPr/>
              </p:nvSpPr>
              <p:spPr bwMode="auto">
                <a:xfrm>
                  <a:off x="1367" y="5244"/>
                  <a:ext cx="403"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100</a:t>
                  </a:r>
                  <a:endParaRPr lang="en-US" altLang="en-US" sz="1200">
                    <a:ea typeface="Times New Roman" charset="0"/>
                    <a:cs typeface="Times New Roman" charset="0"/>
                  </a:endParaRPr>
                </a:p>
                <a:p>
                  <a:endParaRPr lang="en-US" altLang="en-US"/>
                </a:p>
              </p:txBody>
            </p:sp>
            <p:sp>
              <p:nvSpPr>
                <p:cNvPr id="20645" name="Rectangle 178"/>
                <p:cNvSpPr>
                  <a:spLocks noChangeArrowheads="1"/>
                </p:cNvSpPr>
                <p:nvPr/>
              </p:nvSpPr>
              <p:spPr bwMode="auto">
                <a:xfrm>
                  <a:off x="1324" y="5244"/>
                  <a:ext cx="489"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33" name="Group 181"/>
              <p:cNvGrpSpPr>
                <a:grpSpLocks/>
              </p:cNvGrpSpPr>
              <p:nvPr/>
            </p:nvGrpSpPr>
            <p:grpSpPr bwMode="auto">
              <a:xfrm>
                <a:off x="1813" y="5244"/>
                <a:ext cx="489" cy="634"/>
                <a:chOff x="1813" y="5244"/>
                <a:chExt cx="489" cy="634"/>
              </a:xfrm>
            </p:grpSpPr>
            <p:sp>
              <p:nvSpPr>
                <p:cNvPr id="20642" name="Rectangle 49"/>
                <p:cNvSpPr>
                  <a:spLocks noChangeArrowheads="1"/>
                </p:cNvSpPr>
                <p:nvPr/>
              </p:nvSpPr>
              <p:spPr bwMode="auto">
                <a:xfrm>
                  <a:off x="1856" y="5244"/>
                  <a:ext cx="403"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1000</a:t>
                  </a:r>
                  <a:endParaRPr lang="en-US" altLang="en-US" sz="1200">
                    <a:ea typeface="Times New Roman" charset="0"/>
                    <a:cs typeface="Times New Roman" charset="0"/>
                  </a:endParaRPr>
                </a:p>
                <a:p>
                  <a:endParaRPr lang="en-US" altLang="en-US"/>
                </a:p>
              </p:txBody>
            </p:sp>
            <p:sp>
              <p:nvSpPr>
                <p:cNvPr id="20643" name="Rectangle 180"/>
                <p:cNvSpPr>
                  <a:spLocks noChangeArrowheads="1"/>
                </p:cNvSpPr>
                <p:nvPr/>
              </p:nvSpPr>
              <p:spPr bwMode="auto">
                <a:xfrm>
                  <a:off x="1813" y="5244"/>
                  <a:ext cx="489"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34" name="Group 183"/>
              <p:cNvGrpSpPr>
                <a:grpSpLocks/>
              </p:cNvGrpSpPr>
              <p:nvPr/>
            </p:nvGrpSpPr>
            <p:grpSpPr bwMode="auto">
              <a:xfrm>
                <a:off x="0" y="5878"/>
                <a:ext cx="662" cy="634"/>
                <a:chOff x="0" y="5878"/>
                <a:chExt cx="662" cy="634"/>
              </a:xfrm>
            </p:grpSpPr>
            <p:sp>
              <p:nvSpPr>
                <p:cNvPr id="20640" name="Rectangle 50"/>
                <p:cNvSpPr>
                  <a:spLocks noChangeArrowheads="1"/>
                </p:cNvSpPr>
                <p:nvPr/>
              </p:nvSpPr>
              <p:spPr bwMode="auto">
                <a:xfrm>
                  <a:off x="43" y="5878"/>
                  <a:ext cx="576"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6</a:t>
                  </a:r>
                  <a:endParaRPr lang="en-US" altLang="en-US" sz="1200">
                    <a:ea typeface="Times New Roman" charset="0"/>
                    <a:cs typeface="Times New Roman" charset="0"/>
                  </a:endParaRPr>
                </a:p>
                <a:p>
                  <a:endParaRPr lang="en-US" altLang="en-US"/>
                </a:p>
              </p:txBody>
            </p:sp>
            <p:sp>
              <p:nvSpPr>
                <p:cNvPr id="20641" name="Rectangle 182"/>
                <p:cNvSpPr>
                  <a:spLocks noChangeArrowheads="1"/>
                </p:cNvSpPr>
                <p:nvPr/>
              </p:nvSpPr>
              <p:spPr bwMode="auto">
                <a:xfrm>
                  <a:off x="0" y="5878"/>
                  <a:ext cx="662"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35" name="Group 185"/>
              <p:cNvGrpSpPr>
                <a:grpSpLocks/>
              </p:cNvGrpSpPr>
              <p:nvPr/>
            </p:nvGrpSpPr>
            <p:grpSpPr bwMode="auto">
              <a:xfrm>
                <a:off x="662" y="5878"/>
                <a:ext cx="662" cy="634"/>
                <a:chOff x="662" y="5878"/>
                <a:chExt cx="662" cy="634"/>
              </a:xfrm>
            </p:grpSpPr>
            <p:sp>
              <p:nvSpPr>
                <p:cNvPr id="20638" name="Rectangle 51"/>
                <p:cNvSpPr>
                  <a:spLocks noChangeArrowheads="1"/>
                </p:cNvSpPr>
                <p:nvPr/>
              </p:nvSpPr>
              <p:spPr bwMode="auto">
                <a:xfrm>
                  <a:off x="705" y="5878"/>
                  <a:ext cx="576"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10</a:t>
                  </a:r>
                  <a:endParaRPr lang="en-US" altLang="en-US" sz="1200">
                    <a:ea typeface="Times New Roman" charset="0"/>
                    <a:cs typeface="Times New Roman" charset="0"/>
                  </a:endParaRPr>
                </a:p>
                <a:p>
                  <a:endParaRPr lang="en-US" altLang="en-US"/>
                </a:p>
              </p:txBody>
            </p:sp>
            <p:sp>
              <p:nvSpPr>
                <p:cNvPr id="20639" name="Rectangle 184"/>
                <p:cNvSpPr>
                  <a:spLocks noChangeArrowheads="1"/>
                </p:cNvSpPr>
                <p:nvPr/>
              </p:nvSpPr>
              <p:spPr bwMode="auto">
                <a:xfrm>
                  <a:off x="662" y="5878"/>
                  <a:ext cx="662"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36" name="Group 187"/>
              <p:cNvGrpSpPr>
                <a:grpSpLocks/>
              </p:cNvGrpSpPr>
              <p:nvPr/>
            </p:nvGrpSpPr>
            <p:grpSpPr bwMode="auto">
              <a:xfrm>
                <a:off x="1324" y="5878"/>
                <a:ext cx="489" cy="634"/>
                <a:chOff x="1324" y="5878"/>
                <a:chExt cx="489" cy="634"/>
              </a:xfrm>
            </p:grpSpPr>
            <p:sp>
              <p:nvSpPr>
                <p:cNvPr id="20636" name="Rectangle 52"/>
                <p:cNvSpPr>
                  <a:spLocks noChangeArrowheads="1"/>
                </p:cNvSpPr>
                <p:nvPr/>
              </p:nvSpPr>
              <p:spPr bwMode="auto">
                <a:xfrm>
                  <a:off x="1367" y="5878"/>
                  <a:ext cx="403"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100</a:t>
                  </a:r>
                  <a:endParaRPr lang="en-US" altLang="en-US" sz="1200">
                    <a:ea typeface="Times New Roman" charset="0"/>
                    <a:cs typeface="Times New Roman" charset="0"/>
                  </a:endParaRPr>
                </a:p>
                <a:p>
                  <a:endParaRPr lang="en-US" altLang="en-US"/>
                </a:p>
              </p:txBody>
            </p:sp>
            <p:sp>
              <p:nvSpPr>
                <p:cNvPr id="20637" name="Rectangle 186"/>
                <p:cNvSpPr>
                  <a:spLocks noChangeArrowheads="1"/>
                </p:cNvSpPr>
                <p:nvPr/>
              </p:nvSpPr>
              <p:spPr bwMode="auto">
                <a:xfrm>
                  <a:off x="1324" y="5878"/>
                  <a:ext cx="489"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37" name="Group 189"/>
              <p:cNvGrpSpPr>
                <a:grpSpLocks/>
              </p:cNvGrpSpPr>
              <p:nvPr/>
            </p:nvGrpSpPr>
            <p:grpSpPr bwMode="auto">
              <a:xfrm>
                <a:off x="1813" y="5878"/>
                <a:ext cx="489" cy="634"/>
                <a:chOff x="1813" y="5878"/>
                <a:chExt cx="489" cy="634"/>
              </a:xfrm>
            </p:grpSpPr>
            <p:sp>
              <p:nvSpPr>
                <p:cNvPr id="20634" name="Rectangle 53"/>
                <p:cNvSpPr>
                  <a:spLocks noChangeArrowheads="1"/>
                </p:cNvSpPr>
                <p:nvPr/>
              </p:nvSpPr>
              <p:spPr bwMode="auto">
                <a:xfrm>
                  <a:off x="1856" y="5878"/>
                  <a:ext cx="403"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1000</a:t>
                  </a:r>
                  <a:endParaRPr lang="en-US" altLang="en-US" sz="1200">
                    <a:ea typeface="Times New Roman" charset="0"/>
                    <a:cs typeface="Times New Roman" charset="0"/>
                  </a:endParaRPr>
                </a:p>
                <a:p>
                  <a:endParaRPr lang="en-US" altLang="en-US"/>
                </a:p>
              </p:txBody>
            </p:sp>
            <p:sp>
              <p:nvSpPr>
                <p:cNvPr id="20635" name="Rectangle 188"/>
                <p:cNvSpPr>
                  <a:spLocks noChangeArrowheads="1"/>
                </p:cNvSpPr>
                <p:nvPr/>
              </p:nvSpPr>
              <p:spPr bwMode="auto">
                <a:xfrm>
                  <a:off x="1813" y="5878"/>
                  <a:ext cx="489"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38" name="Group 191"/>
              <p:cNvGrpSpPr>
                <a:grpSpLocks/>
              </p:cNvGrpSpPr>
              <p:nvPr/>
            </p:nvGrpSpPr>
            <p:grpSpPr bwMode="auto">
              <a:xfrm>
                <a:off x="0" y="6512"/>
                <a:ext cx="662" cy="634"/>
                <a:chOff x="0" y="6512"/>
                <a:chExt cx="662" cy="634"/>
              </a:xfrm>
            </p:grpSpPr>
            <p:sp>
              <p:nvSpPr>
                <p:cNvPr id="20632" name="Rectangle 54"/>
                <p:cNvSpPr>
                  <a:spLocks noChangeArrowheads="1"/>
                </p:cNvSpPr>
                <p:nvPr/>
              </p:nvSpPr>
              <p:spPr bwMode="auto">
                <a:xfrm>
                  <a:off x="43" y="6512"/>
                  <a:ext cx="576"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8</a:t>
                  </a:r>
                  <a:endParaRPr lang="en-US" altLang="en-US" sz="1200">
                    <a:ea typeface="Times New Roman" charset="0"/>
                    <a:cs typeface="Times New Roman" charset="0"/>
                  </a:endParaRPr>
                </a:p>
                <a:p>
                  <a:endParaRPr lang="en-US" altLang="en-US"/>
                </a:p>
              </p:txBody>
            </p:sp>
            <p:sp>
              <p:nvSpPr>
                <p:cNvPr id="20633" name="Rectangle 190"/>
                <p:cNvSpPr>
                  <a:spLocks noChangeArrowheads="1"/>
                </p:cNvSpPr>
                <p:nvPr/>
              </p:nvSpPr>
              <p:spPr bwMode="auto">
                <a:xfrm>
                  <a:off x="0" y="6512"/>
                  <a:ext cx="662"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39" name="Group 193"/>
              <p:cNvGrpSpPr>
                <a:grpSpLocks/>
              </p:cNvGrpSpPr>
              <p:nvPr/>
            </p:nvGrpSpPr>
            <p:grpSpPr bwMode="auto">
              <a:xfrm>
                <a:off x="662" y="6512"/>
                <a:ext cx="662" cy="634"/>
                <a:chOff x="662" y="6512"/>
                <a:chExt cx="662" cy="634"/>
              </a:xfrm>
            </p:grpSpPr>
            <p:sp>
              <p:nvSpPr>
                <p:cNvPr id="20630" name="Rectangle 55"/>
                <p:cNvSpPr>
                  <a:spLocks noChangeArrowheads="1"/>
                </p:cNvSpPr>
                <p:nvPr/>
              </p:nvSpPr>
              <p:spPr bwMode="auto">
                <a:xfrm>
                  <a:off x="705" y="6512"/>
                  <a:ext cx="576"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10</a:t>
                  </a:r>
                  <a:endParaRPr lang="en-US" altLang="en-US" sz="1200">
                    <a:ea typeface="Times New Roman" charset="0"/>
                    <a:cs typeface="Times New Roman" charset="0"/>
                  </a:endParaRPr>
                </a:p>
                <a:p>
                  <a:endParaRPr lang="en-US" altLang="en-US"/>
                </a:p>
              </p:txBody>
            </p:sp>
            <p:sp>
              <p:nvSpPr>
                <p:cNvPr id="20631" name="Rectangle 192"/>
                <p:cNvSpPr>
                  <a:spLocks noChangeArrowheads="1"/>
                </p:cNvSpPr>
                <p:nvPr/>
              </p:nvSpPr>
              <p:spPr bwMode="auto">
                <a:xfrm>
                  <a:off x="662" y="6512"/>
                  <a:ext cx="662"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40" name="Group 195"/>
              <p:cNvGrpSpPr>
                <a:grpSpLocks/>
              </p:cNvGrpSpPr>
              <p:nvPr/>
            </p:nvGrpSpPr>
            <p:grpSpPr bwMode="auto">
              <a:xfrm>
                <a:off x="1324" y="6512"/>
                <a:ext cx="489" cy="634"/>
                <a:chOff x="1324" y="6512"/>
                <a:chExt cx="489" cy="634"/>
              </a:xfrm>
            </p:grpSpPr>
            <p:sp>
              <p:nvSpPr>
                <p:cNvPr id="20628" name="Rectangle 56"/>
                <p:cNvSpPr>
                  <a:spLocks noChangeArrowheads="1"/>
                </p:cNvSpPr>
                <p:nvPr/>
              </p:nvSpPr>
              <p:spPr bwMode="auto">
                <a:xfrm>
                  <a:off x="1367" y="6512"/>
                  <a:ext cx="403"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100</a:t>
                  </a:r>
                  <a:endParaRPr lang="en-US" altLang="en-US" sz="1200">
                    <a:ea typeface="Times New Roman" charset="0"/>
                    <a:cs typeface="Times New Roman" charset="0"/>
                  </a:endParaRPr>
                </a:p>
                <a:p>
                  <a:endParaRPr lang="en-US" altLang="en-US"/>
                </a:p>
              </p:txBody>
            </p:sp>
            <p:sp>
              <p:nvSpPr>
                <p:cNvPr id="20629" name="Rectangle 194"/>
                <p:cNvSpPr>
                  <a:spLocks noChangeArrowheads="1"/>
                </p:cNvSpPr>
                <p:nvPr/>
              </p:nvSpPr>
              <p:spPr bwMode="auto">
                <a:xfrm>
                  <a:off x="1324" y="6512"/>
                  <a:ext cx="489"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41" name="Group 197"/>
              <p:cNvGrpSpPr>
                <a:grpSpLocks/>
              </p:cNvGrpSpPr>
              <p:nvPr/>
            </p:nvGrpSpPr>
            <p:grpSpPr bwMode="auto">
              <a:xfrm>
                <a:off x="1813" y="6512"/>
                <a:ext cx="489" cy="634"/>
                <a:chOff x="1813" y="6512"/>
                <a:chExt cx="489" cy="634"/>
              </a:xfrm>
            </p:grpSpPr>
            <p:sp>
              <p:nvSpPr>
                <p:cNvPr id="20626" name="Rectangle 57"/>
                <p:cNvSpPr>
                  <a:spLocks noChangeArrowheads="1"/>
                </p:cNvSpPr>
                <p:nvPr/>
              </p:nvSpPr>
              <p:spPr bwMode="auto">
                <a:xfrm>
                  <a:off x="1856" y="6512"/>
                  <a:ext cx="403"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1000</a:t>
                  </a:r>
                  <a:endParaRPr lang="en-US" altLang="en-US" sz="1200">
                    <a:ea typeface="Times New Roman" charset="0"/>
                    <a:cs typeface="Times New Roman" charset="0"/>
                  </a:endParaRPr>
                </a:p>
                <a:p>
                  <a:endParaRPr lang="en-US" altLang="en-US"/>
                </a:p>
              </p:txBody>
            </p:sp>
            <p:sp>
              <p:nvSpPr>
                <p:cNvPr id="20627" name="Rectangle 196"/>
                <p:cNvSpPr>
                  <a:spLocks noChangeArrowheads="1"/>
                </p:cNvSpPr>
                <p:nvPr/>
              </p:nvSpPr>
              <p:spPr bwMode="auto">
                <a:xfrm>
                  <a:off x="1813" y="6512"/>
                  <a:ext cx="489"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42" name="Group 199"/>
              <p:cNvGrpSpPr>
                <a:grpSpLocks/>
              </p:cNvGrpSpPr>
              <p:nvPr/>
            </p:nvGrpSpPr>
            <p:grpSpPr bwMode="auto">
              <a:xfrm>
                <a:off x="0" y="7146"/>
                <a:ext cx="662" cy="634"/>
                <a:chOff x="0" y="7146"/>
                <a:chExt cx="662" cy="634"/>
              </a:xfrm>
            </p:grpSpPr>
            <p:sp>
              <p:nvSpPr>
                <p:cNvPr id="20624" name="Rectangle 58"/>
                <p:cNvSpPr>
                  <a:spLocks noChangeArrowheads="1"/>
                </p:cNvSpPr>
                <p:nvPr/>
              </p:nvSpPr>
              <p:spPr bwMode="auto">
                <a:xfrm>
                  <a:off x="43" y="7146"/>
                  <a:ext cx="576"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5</a:t>
                  </a:r>
                  <a:endParaRPr lang="en-US" altLang="en-US" sz="1200">
                    <a:ea typeface="Times New Roman" charset="0"/>
                    <a:cs typeface="Times New Roman" charset="0"/>
                  </a:endParaRPr>
                </a:p>
                <a:p>
                  <a:endParaRPr lang="en-US" altLang="en-US"/>
                </a:p>
              </p:txBody>
            </p:sp>
            <p:sp>
              <p:nvSpPr>
                <p:cNvPr id="20625" name="Rectangle 198"/>
                <p:cNvSpPr>
                  <a:spLocks noChangeArrowheads="1"/>
                </p:cNvSpPr>
                <p:nvPr/>
              </p:nvSpPr>
              <p:spPr bwMode="auto">
                <a:xfrm>
                  <a:off x="0" y="7146"/>
                  <a:ext cx="662"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43" name="Group 201"/>
              <p:cNvGrpSpPr>
                <a:grpSpLocks/>
              </p:cNvGrpSpPr>
              <p:nvPr/>
            </p:nvGrpSpPr>
            <p:grpSpPr bwMode="auto">
              <a:xfrm>
                <a:off x="662" y="7146"/>
                <a:ext cx="662" cy="634"/>
                <a:chOff x="662" y="7146"/>
                <a:chExt cx="662" cy="634"/>
              </a:xfrm>
            </p:grpSpPr>
            <p:sp>
              <p:nvSpPr>
                <p:cNvPr id="20622" name="Rectangle 59"/>
                <p:cNvSpPr>
                  <a:spLocks noChangeArrowheads="1"/>
                </p:cNvSpPr>
                <p:nvPr/>
              </p:nvSpPr>
              <p:spPr bwMode="auto">
                <a:xfrm>
                  <a:off x="705" y="7146"/>
                  <a:ext cx="576"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10</a:t>
                  </a:r>
                  <a:endParaRPr lang="en-US" altLang="en-US" sz="1200">
                    <a:ea typeface="Times New Roman" charset="0"/>
                    <a:cs typeface="Times New Roman" charset="0"/>
                  </a:endParaRPr>
                </a:p>
                <a:p>
                  <a:endParaRPr lang="en-US" altLang="en-US"/>
                </a:p>
              </p:txBody>
            </p:sp>
            <p:sp>
              <p:nvSpPr>
                <p:cNvPr id="20623" name="Rectangle 200"/>
                <p:cNvSpPr>
                  <a:spLocks noChangeArrowheads="1"/>
                </p:cNvSpPr>
                <p:nvPr/>
              </p:nvSpPr>
              <p:spPr bwMode="auto">
                <a:xfrm>
                  <a:off x="662" y="7146"/>
                  <a:ext cx="662"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44" name="Group 203"/>
              <p:cNvGrpSpPr>
                <a:grpSpLocks/>
              </p:cNvGrpSpPr>
              <p:nvPr/>
            </p:nvGrpSpPr>
            <p:grpSpPr bwMode="auto">
              <a:xfrm>
                <a:off x="1324" y="7146"/>
                <a:ext cx="489" cy="634"/>
                <a:chOff x="1324" y="7146"/>
                <a:chExt cx="489" cy="634"/>
              </a:xfrm>
            </p:grpSpPr>
            <p:sp>
              <p:nvSpPr>
                <p:cNvPr id="20620" name="Rectangle 60"/>
                <p:cNvSpPr>
                  <a:spLocks noChangeArrowheads="1"/>
                </p:cNvSpPr>
                <p:nvPr/>
              </p:nvSpPr>
              <p:spPr bwMode="auto">
                <a:xfrm>
                  <a:off x="1367" y="7146"/>
                  <a:ext cx="403"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100</a:t>
                  </a:r>
                  <a:endParaRPr lang="en-US" altLang="en-US" sz="1200">
                    <a:ea typeface="Times New Roman" charset="0"/>
                    <a:cs typeface="Times New Roman" charset="0"/>
                  </a:endParaRPr>
                </a:p>
                <a:p>
                  <a:endParaRPr lang="en-US" altLang="en-US"/>
                </a:p>
              </p:txBody>
            </p:sp>
            <p:sp>
              <p:nvSpPr>
                <p:cNvPr id="20621" name="Rectangle 202"/>
                <p:cNvSpPr>
                  <a:spLocks noChangeArrowheads="1"/>
                </p:cNvSpPr>
                <p:nvPr/>
              </p:nvSpPr>
              <p:spPr bwMode="auto">
                <a:xfrm>
                  <a:off x="1324" y="7146"/>
                  <a:ext cx="489"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45" name="Group 205"/>
              <p:cNvGrpSpPr>
                <a:grpSpLocks/>
              </p:cNvGrpSpPr>
              <p:nvPr/>
            </p:nvGrpSpPr>
            <p:grpSpPr bwMode="auto">
              <a:xfrm>
                <a:off x="1813" y="7146"/>
                <a:ext cx="489" cy="634"/>
                <a:chOff x="1813" y="7146"/>
                <a:chExt cx="489" cy="634"/>
              </a:xfrm>
            </p:grpSpPr>
            <p:sp>
              <p:nvSpPr>
                <p:cNvPr id="20618" name="Rectangle 61"/>
                <p:cNvSpPr>
                  <a:spLocks noChangeArrowheads="1"/>
                </p:cNvSpPr>
                <p:nvPr/>
              </p:nvSpPr>
              <p:spPr bwMode="auto">
                <a:xfrm>
                  <a:off x="1856" y="7146"/>
                  <a:ext cx="403"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1000</a:t>
                  </a:r>
                  <a:endParaRPr lang="en-US" altLang="en-US" sz="1200">
                    <a:ea typeface="Times New Roman" charset="0"/>
                    <a:cs typeface="Times New Roman" charset="0"/>
                  </a:endParaRPr>
                </a:p>
                <a:p>
                  <a:endParaRPr lang="en-US" altLang="en-US"/>
                </a:p>
              </p:txBody>
            </p:sp>
            <p:sp>
              <p:nvSpPr>
                <p:cNvPr id="20619" name="Rectangle 204"/>
                <p:cNvSpPr>
                  <a:spLocks noChangeArrowheads="1"/>
                </p:cNvSpPr>
                <p:nvPr/>
              </p:nvSpPr>
              <p:spPr bwMode="auto">
                <a:xfrm>
                  <a:off x="1813" y="7146"/>
                  <a:ext cx="489"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46" name="Group 207"/>
              <p:cNvGrpSpPr>
                <a:grpSpLocks/>
              </p:cNvGrpSpPr>
              <p:nvPr/>
            </p:nvGrpSpPr>
            <p:grpSpPr bwMode="auto">
              <a:xfrm>
                <a:off x="0" y="7780"/>
                <a:ext cx="662" cy="634"/>
                <a:chOff x="0" y="7780"/>
                <a:chExt cx="662" cy="634"/>
              </a:xfrm>
            </p:grpSpPr>
            <p:sp>
              <p:nvSpPr>
                <p:cNvPr id="20616" name="Rectangle 62"/>
                <p:cNvSpPr>
                  <a:spLocks noChangeArrowheads="1"/>
                </p:cNvSpPr>
                <p:nvPr/>
              </p:nvSpPr>
              <p:spPr bwMode="auto">
                <a:xfrm>
                  <a:off x="43" y="7780"/>
                  <a:ext cx="576"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7</a:t>
                  </a:r>
                  <a:endParaRPr lang="en-US" altLang="en-US" sz="1200">
                    <a:ea typeface="Times New Roman" charset="0"/>
                    <a:cs typeface="Times New Roman" charset="0"/>
                  </a:endParaRPr>
                </a:p>
                <a:p>
                  <a:endParaRPr lang="en-US" altLang="en-US"/>
                </a:p>
              </p:txBody>
            </p:sp>
            <p:sp>
              <p:nvSpPr>
                <p:cNvPr id="20617" name="Rectangle 206"/>
                <p:cNvSpPr>
                  <a:spLocks noChangeArrowheads="1"/>
                </p:cNvSpPr>
                <p:nvPr/>
              </p:nvSpPr>
              <p:spPr bwMode="auto">
                <a:xfrm>
                  <a:off x="0" y="7780"/>
                  <a:ext cx="662"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47" name="Group 209"/>
              <p:cNvGrpSpPr>
                <a:grpSpLocks/>
              </p:cNvGrpSpPr>
              <p:nvPr/>
            </p:nvGrpSpPr>
            <p:grpSpPr bwMode="auto">
              <a:xfrm>
                <a:off x="662" y="7780"/>
                <a:ext cx="662" cy="634"/>
                <a:chOff x="662" y="7780"/>
                <a:chExt cx="662" cy="634"/>
              </a:xfrm>
            </p:grpSpPr>
            <p:sp>
              <p:nvSpPr>
                <p:cNvPr id="20614" name="Rectangle 63"/>
                <p:cNvSpPr>
                  <a:spLocks noChangeArrowheads="1"/>
                </p:cNvSpPr>
                <p:nvPr/>
              </p:nvSpPr>
              <p:spPr bwMode="auto">
                <a:xfrm>
                  <a:off x="705" y="7780"/>
                  <a:ext cx="576"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10</a:t>
                  </a:r>
                  <a:endParaRPr lang="en-US" altLang="en-US" sz="1200">
                    <a:ea typeface="Times New Roman" charset="0"/>
                    <a:cs typeface="Times New Roman" charset="0"/>
                  </a:endParaRPr>
                </a:p>
                <a:p>
                  <a:endParaRPr lang="en-US" altLang="en-US"/>
                </a:p>
              </p:txBody>
            </p:sp>
            <p:sp>
              <p:nvSpPr>
                <p:cNvPr id="20615" name="Rectangle 208"/>
                <p:cNvSpPr>
                  <a:spLocks noChangeArrowheads="1"/>
                </p:cNvSpPr>
                <p:nvPr/>
              </p:nvSpPr>
              <p:spPr bwMode="auto">
                <a:xfrm>
                  <a:off x="662" y="7780"/>
                  <a:ext cx="662"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48" name="Group 211"/>
              <p:cNvGrpSpPr>
                <a:grpSpLocks/>
              </p:cNvGrpSpPr>
              <p:nvPr/>
            </p:nvGrpSpPr>
            <p:grpSpPr bwMode="auto">
              <a:xfrm>
                <a:off x="1324" y="7780"/>
                <a:ext cx="489" cy="634"/>
                <a:chOff x="1324" y="7780"/>
                <a:chExt cx="489" cy="634"/>
              </a:xfrm>
            </p:grpSpPr>
            <p:sp>
              <p:nvSpPr>
                <p:cNvPr id="20612" name="Rectangle 64"/>
                <p:cNvSpPr>
                  <a:spLocks noChangeArrowheads="1"/>
                </p:cNvSpPr>
                <p:nvPr/>
              </p:nvSpPr>
              <p:spPr bwMode="auto">
                <a:xfrm>
                  <a:off x="1367" y="7780"/>
                  <a:ext cx="403"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100</a:t>
                  </a:r>
                  <a:endParaRPr lang="en-US" altLang="en-US" sz="1200">
                    <a:ea typeface="Times New Roman" charset="0"/>
                    <a:cs typeface="Times New Roman" charset="0"/>
                  </a:endParaRPr>
                </a:p>
                <a:p>
                  <a:endParaRPr lang="en-US" altLang="en-US"/>
                </a:p>
              </p:txBody>
            </p:sp>
            <p:sp>
              <p:nvSpPr>
                <p:cNvPr id="20613" name="Rectangle 210"/>
                <p:cNvSpPr>
                  <a:spLocks noChangeArrowheads="1"/>
                </p:cNvSpPr>
                <p:nvPr/>
              </p:nvSpPr>
              <p:spPr bwMode="auto">
                <a:xfrm>
                  <a:off x="1324" y="7780"/>
                  <a:ext cx="489"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49" name="Group 213"/>
              <p:cNvGrpSpPr>
                <a:grpSpLocks/>
              </p:cNvGrpSpPr>
              <p:nvPr/>
            </p:nvGrpSpPr>
            <p:grpSpPr bwMode="auto">
              <a:xfrm>
                <a:off x="1813" y="7780"/>
                <a:ext cx="489" cy="634"/>
                <a:chOff x="1813" y="7780"/>
                <a:chExt cx="489" cy="634"/>
              </a:xfrm>
            </p:grpSpPr>
            <p:sp>
              <p:nvSpPr>
                <p:cNvPr id="20610" name="Rectangle 65"/>
                <p:cNvSpPr>
                  <a:spLocks noChangeArrowheads="1"/>
                </p:cNvSpPr>
                <p:nvPr/>
              </p:nvSpPr>
              <p:spPr bwMode="auto">
                <a:xfrm>
                  <a:off x="1856" y="7780"/>
                  <a:ext cx="403"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1000</a:t>
                  </a:r>
                  <a:endParaRPr lang="en-US" altLang="en-US" sz="1200">
                    <a:ea typeface="Times New Roman" charset="0"/>
                    <a:cs typeface="Times New Roman" charset="0"/>
                  </a:endParaRPr>
                </a:p>
                <a:p>
                  <a:endParaRPr lang="en-US" altLang="en-US"/>
                </a:p>
              </p:txBody>
            </p:sp>
            <p:sp>
              <p:nvSpPr>
                <p:cNvPr id="20611" name="Rectangle 212"/>
                <p:cNvSpPr>
                  <a:spLocks noChangeArrowheads="1"/>
                </p:cNvSpPr>
                <p:nvPr/>
              </p:nvSpPr>
              <p:spPr bwMode="auto">
                <a:xfrm>
                  <a:off x="1813" y="7780"/>
                  <a:ext cx="489"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50" name="Group 215"/>
              <p:cNvGrpSpPr>
                <a:grpSpLocks/>
              </p:cNvGrpSpPr>
              <p:nvPr/>
            </p:nvGrpSpPr>
            <p:grpSpPr bwMode="auto">
              <a:xfrm>
                <a:off x="0" y="8414"/>
                <a:ext cx="662" cy="634"/>
                <a:chOff x="0" y="8414"/>
                <a:chExt cx="662" cy="634"/>
              </a:xfrm>
            </p:grpSpPr>
            <p:sp>
              <p:nvSpPr>
                <p:cNvPr id="20608" name="Rectangle 66"/>
                <p:cNvSpPr>
                  <a:spLocks noChangeArrowheads="1"/>
                </p:cNvSpPr>
                <p:nvPr/>
              </p:nvSpPr>
              <p:spPr bwMode="auto">
                <a:xfrm>
                  <a:off x="43" y="8414"/>
                  <a:ext cx="576"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5</a:t>
                  </a:r>
                  <a:endParaRPr lang="en-US" altLang="en-US" sz="1200">
                    <a:ea typeface="Times New Roman" charset="0"/>
                    <a:cs typeface="Times New Roman" charset="0"/>
                  </a:endParaRPr>
                </a:p>
                <a:p>
                  <a:endParaRPr lang="en-US" altLang="en-US"/>
                </a:p>
              </p:txBody>
            </p:sp>
            <p:sp>
              <p:nvSpPr>
                <p:cNvPr id="20609" name="Rectangle 214"/>
                <p:cNvSpPr>
                  <a:spLocks noChangeArrowheads="1"/>
                </p:cNvSpPr>
                <p:nvPr/>
              </p:nvSpPr>
              <p:spPr bwMode="auto">
                <a:xfrm>
                  <a:off x="0" y="8414"/>
                  <a:ext cx="662"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51" name="Group 217"/>
              <p:cNvGrpSpPr>
                <a:grpSpLocks/>
              </p:cNvGrpSpPr>
              <p:nvPr/>
            </p:nvGrpSpPr>
            <p:grpSpPr bwMode="auto">
              <a:xfrm>
                <a:off x="662" y="8414"/>
                <a:ext cx="662" cy="634"/>
                <a:chOff x="662" y="8414"/>
                <a:chExt cx="662" cy="634"/>
              </a:xfrm>
            </p:grpSpPr>
            <p:sp>
              <p:nvSpPr>
                <p:cNvPr id="20606" name="Rectangle 67"/>
                <p:cNvSpPr>
                  <a:spLocks noChangeArrowheads="1"/>
                </p:cNvSpPr>
                <p:nvPr/>
              </p:nvSpPr>
              <p:spPr bwMode="auto">
                <a:xfrm>
                  <a:off x="705" y="8414"/>
                  <a:ext cx="576"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15</a:t>
                  </a:r>
                  <a:endParaRPr lang="en-US" altLang="en-US" sz="1200">
                    <a:ea typeface="Times New Roman" charset="0"/>
                    <a:cs typeface="Times New Roman" charset="0"/>
                  </a:endParaRPr>
                </a:p>
                <a:p>
                  <a:endParaRPr lang="en-US" altLang="en-US"/>
                </a:p>
              </p:txBody>
            </p:sp>
            <p:sp>
              <p:nvSpPr>
                <p:cNvPr id="20607" name="Rectangle 216"/>
                <p:cNvSpPr>
                  <a:spLocks noChangeArrowheads="1"/>
                </p:cNvSpPr>
                <p:nvPr/>
              </p:nvSpPr>
              <p:spPr bwMode="auto">
                <a:xfrm>
                  <a:off x="662" y="8414"/>
                  <a:ext cx="662"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52" name="Group 219"/>
              <p:cNvGrpSpPr>
                <a:grpSpLocks/>
              </p:cNvGrpSpPr>
              <p:nvPr/>
            </p:nvGrpSpPr>
            <p:grpSpPr bwMode="auto">
              <a:xfrm>
                <a:off x="1324" y="8414"/>
                <a:ext cx="489" cy="634"/>
                <a:chOff x="1324" y="8414"/>
                <a:chExt cx="489" cy="634"/>
              </a:xfrm>
            </p:grpSpPr>
            <p:sp>
              <p:nvSpPr>
                <p:cNvPr id="20604" name="Rectangle 68"/>
                <p:cNvSpPr>
                  <a:spLocks noChangeArrowheads="1"/>
                </p:cNvSpPr>
                <p:nvPr/>
              </p:nvSpPr>
              <p:spPr bwMode="auto">
                <a:xfrm>
                  <a:off x="1367" y="8414"/>
                  <a:ext cx="403"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225</a:t>
                  </a:r>
                  <a:endParaRPr lang="en-US" altLang="en-US" sz="1200">
                    <a:ea typeface="Times New Roman" charset="0"/>
                    <a:cs typeface="Times New Roman" charset="0"/>
                  </a:endParaRPr>
                </a:p>
                <a:p>
                  <a:endParaRPr lang="en-US" altLang="en-US"/>
                </a:p>
              </p:txBody>
            </p:sp>
            <p:sp>
              <p:nvSpPr>
                <p:cNvPr id="20605" name="Rectangle 218"/>
                <p:cNvSpPr>
                  <a:spLocks noChangeArrowheads="1"/>
                </p:cNvSpPr>
                <p:nvPr/>
              </p:nvSpPr>
              <p:spPr bwMode="auto">
                <a:xfrm>
                  <a:off x="1324" y="8414"/>
                  <a:ext cx="489"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53" name="Group 221"/>
              <p:cNvGrpSpPr>
                <a:grpSpLocks/>
              </p:cNvGrpSpPr>
              <p:nvPr/>
            </p:nvGrpSpPr>
            <p:grpSpPr bwMode="auto">
              <a:xfrm>
                <a:off x="1813" y="8414"/>
                <a:ext cx="489" cy="634"/>
                <a:chOff x="1813" y="8414"/>
                <a:chExt cx="489" cy="634"/>
              </a:xfrm>
            </p:grpSpPr>
            <p:sp>
              <p:nvSpPr>
                <p:cNvPr id="20602" name="Rectangle 69"/>
                <p:cNvSpPr>
                  <a:spLocks noChangeArrowheads="1"/>
                </p:cNvSpPr>
                <p:nvPr/>
              </p:nvSpPr>
              <p:spPr bwMode="auto">
                <a:xfrm>
                  <a:off x="1856" y="8414"/>
                  <a:ext cx="403"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3375</a:t>
                  </a:r>
                  <a:endParaRPr lang="en-US" altLang="en-US" sz="1200">
                    <a:ea typeface="Times New Roman" charset="0"/>
                    <a:cs typeface="Times New Roman" charset="0"/>
                  </a:endParaRPr>
                </a:p>
                <a:p>
                  <a:endParaRPr lang="en-US" altLang="en-US"/>
                </a:p>
              </p:txBody>
            </p:sp>
            <p:sp>
              <p:nvSpPr>
                <p:cNvPr id="20603" name="Rectangle 220"/>
                <p:cNvSpPr>
                  <a:spLocks noChangeArrowheads="1"/>
                </p:cNvSpPr>
                <p:nvPr/>
              </p:nvSpPr>
              <p:spPr bwMode="auto">
                <a:xfrm>
                  <a:off x="1813" y="8414"/>
                  <a:ext cx="489"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54" name="Group 223"/>
              <p:cNvGrpSpPr>
                <a:grpSpLocks/>
              </p:cNvGrpSpPr>
              <p:nvPr/>
            </p:nvGrpSpPr>
            <p:grpSpPr bwMode="auto">
              <a:xfrm>
                <a:off x="0" y="9048"/>
                <a:ext cx="662" cy="634"/>
                <a:chOff x="0" y="9048"/>
                <a:chExt cx="662" cy="634"/>
              </a:xfrm>
            </p:grpSpPr>
            <p:sp>
              <p:nvSpPr>
                <p:cNvPr id="20600" name="Rectangle 70"/>
                <p:cNvSpPr>
                  <a:spLocks noChangeArrowheads="1"/>
                </p:cNvSpPr>
                <p:nvPr/>
              </p:nvSpPr>
              <p:spPr bwMode="auto">
                <a:xfrm>
                  <a:off x="43" y="9048"/>
                  <a:ext cx="576"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6</a:t>
                  </a:r>
                  <a:endParaRPr lang="en-US" altLang="en-US" sz="1200">
                    <a:ea typeface="Times New Roman" charset="0"/>
                    <a:cs typeface="Times New Roman" charset="0"/>
                  </a:endParaRPr>
                </a:p>
                <a:p>
                  <a:endParaRPr lang="en-US" altLang="en-US"/>
                </a:p>
              </p:txBody>
            </p:sp>
            <p:sp>
              <p:nvSpPr>
                <p:cNvPr id="20601" name="Rectangle 222"/>
                <p:cNvSpPr>
                  <a:spLocks noChangeArrowheads="1"/>
                </p:cNvSpPr>
                <p:nvPr/>
              </p:nvSpPr>
              <p:spPr bwMode="auto">
                <a:xfrm>
                  <a:off x="0" y="9048"/>
                  <a:ext cx="662"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55" name="Group 225"/>
              <p:cNvGrpSpPr>
                <a:grpSpLocks/>
              </p:cNvGrpSpPr>
              <p:nvPr/>
            </p:nvGrpSpPr>
            <p:grpSpPr bwMode="auto">
              <a:xfrm>
                <a:off x="662" y="9048"/>
                <a:ext cx="662" cy="634"/>
                <a:chOff x="662" y="9048"/>
                <a:chExt cx="662" cy="634"/>
              </a:xfrm>
            </p:grpSpPr>
            <p:sp>
              <p:nvSpPr>
                <p:cNvPr id="20598" name="Rectangle 71"/>
                <p:cNvSpPr>
                  <a:spLocks noChangeArrowheads="1"/>
                </p:cNvSpPr>
                <p:nvPr/>
              </p:nvSpPr>
              <p:spPr bwMode="auto">
                <a:xfrm>
                  <a:off x="705" y="9048"/>
                  <a:ext cx="576"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15</a:t>
                  </a:r>
                  <a:endParaRPr lang="en-US" altLang="en-US" sz="1200">
                    <a:ea typeface="Times New Roman" charset="0"/>
                    <a:cs typeface="Times New Roman" charset="0"/>
                  </a:endParaRPr>
                </a:p>
                <a:p>
                  <a:endParaRPr lang="en-US" altLang="en-US"/>
                </a:p>
              </p:txBody>
            </p:sp>
            <p:sp>
              <p:nvSpPr>
                <p:cNvPr id="20599" name="Rectangle 224"/>
                <p:cNvSpPr>
                  <a:spLocks noChangeArrowheads="1"/>
                </p:cNvSpPr>
                <p:nvPr/>
              </p:nvSpPr>
              <p:spPr bwMode="auto">
                <a:xfrm>
                  <a:off x="662" y="9048"/>
                  <a:ext cx="662"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56" name="Group 227"/>
              <p:cNvGrpSpPr>
                <a:grpSpLocks/>
              </p:cNvGrpSpPr>
              <p:nvPr/>
            </p:nvGrpSpPr>
            <p:grpSpPr bwMode="auto">
              <a:xfrm>
                <a:off x="1324" y="9048"/>
                <a:ext cx="489" cy="634"/>
                <a:chOff x="1324" y="9048"/>
                <a:chExt cx="489" cy="634"/>
              </a:xfrm>
            </p:grpSpPr>
            <p:sp>
              <p:nvSpPr>
                <p:cNvPr id="20596" name="Rectangle 72"/>
                <p:cNvSpPr>
                  <a:spLocks noChangeArrowheads="1"/>
                </p:cNvSpPr>
                <p:nvPr/>
              </p:nvSpPr>
              <p:spPr bwMode="auto">
                <a:xfrm>
                  <a:off x="1367" y="9048"/>
                  <a:ext cx="403"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225</a:t>
                  </a:r>
                  <a:endParaRPr lang="en-US" altLang="en-US" sz="1200">
                    <a:ea typeface="Times New Roman" charset="0"/>
                    <a:cs typeface="Times New Roman" charset="0"/>
                  </a:endParaRPr>
                </a:p>
                <a:p>
                  <a:endParaRPr lang="en-US" altLang="en-US"/>
                </a:p>
              </p:txBody>
            </p:sp>
            <p:sp>
              <p:nvSpPr>
                <p:cNvPr id="20597" name="Rectangle 226"/>
                <p:cNvSpPr>
                  <a:spLocks noChangeArrowheads="1"/>
                </p:cNvSpPr>
                <p:nvPr/>
              </p:nvSpPr>
              <p:spPr bwMode="auto">
                <a:xfrm>
                  <a:off x="1324" y="9048"/>
                  <a:ext cx="489"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57" name="Group 229"/>
              <p:cNvGrpSpPr>
                <a:grpSpLocks/>
              </p:cNvGrpSpPr>
              <p:nvPr/>
            </p:nvGrpSpPr>
            <p:grpSpPr bwMode="auto">
              <a:xfrm>
                <a:off x="1813" y="9048"/>
                <a:ext cx="489" cy="634"/>
                <a:chOff x="1813" y="9048"/>
                <a:chExt cx="489" cy="634"/>
              </a:xfrm>
            </p:grpSpPr>
            <p:sp>
              <p:nvSpPr>
                <p:cNvPr id="20594" name="Rectangle 73"/>
                <p:cNvSpPr>
                  <a:spLocks noChangeArrowheads="1"/>
                </p:cNvSpPr>
                <p:nvPr/>
              </p:nvSpPr>
              <p:spPr bwMode="auto">
                <a:xfrm>
                  <a:off x="1856" y="9048"/>
                  <a:ext cx="403"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3375</a:t>
                  </a:r>
                  <a:endParaRPr lang="en-US" altLang="en-US" sz="1200">
                    <a:ea typeface="Times New Roman" charset="0"/>
                    <a:cs typeface="Times New Roman" charset="0"/>
                  </a:endParaRPr>
                </a:p>
                <a:p>
                  <a:endParaRPr lang="en-US" altLang="en-US"/>
                </a:p>
              </p:txBody>
            </p:sp>
            <p:sp>
              <p:nvSpPr>
                <p:cNvPr id="20595" name="Rectangle 228"/>
                <p:cNvSpPr>
                  <a:spLocks noChangeArrowheads="1"/>
                </p:cNvSpPr>
                <p:nvPr/>
              </p:nvSpPr>
              <p:spPr bwMode="auto">
                <a:xfrm>
                  <a:off x="1813" y="9048"/>
                  <a:ext cx="489"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58" name="Group 231"/>
              <p:cNvGrpSpPr>
                <a:grpSpLocks/>
              </p:cNvGrpSpPr>
              <p:nvPr/>
            </p:nvGrpSpPr>
            <p:grpSpPr bwMode="auto">
              <a:xfrm>
                <a:off x="0" y="9682"/>
                <a:ext cx="662" cy="634"/>
                <a:chOff x="0" y="9682"/>
                <a:chExt cx="662" cy="634"/>
              </a:xfrm>
            </p:grpSpPr>
            <p:sp>
              <p:nvSpPr>
                <p:cNvPr id="20592" name="Rectangle 74"/>
                <p:cNvSpPr>
                  <a:spLocks noChangeArrowheads="1"/>
                </p:cNvSpPr>
                <p:nvPr/>
              </p:nvSpPr>
              <p:spPr bwMode="auto">
                <a:xfrm>
                  <a:off x="43" y="9682"/>
                  <a:ext cx="576"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7</a:t>
                  </a:r>
                  <a:endParaRPr lang="en-US" altLang="en-US" sz="1200">
                    <a:ea typeface="Times New Roman" charset="0"/>
                    <a:cs typeface="Times New Roman" charset="0"/>
                  </a:endParaRPr>
                </a:p>
                <a:p>
                  <a:endParaRPr lang="en-US" altLang="en-US"/>
                </a:p>
              </p:txBody>
            </p:sp>
            <p:sp>
              <p:nvSpPr>
                <p:cNvPr id="20593" name="Rectangle 230"/>
                <p:cNvSpPr>
                  <a:spLocks noChangeArrowheads="1"/>
                </p:cNvSpPr>
                <p:nvPr/>
              </p:nvSpPr>
              <p:spPr bwMode="auto">
                <a:xfrm>
                  <a:off x="0" y="9682"/>
                  <a:ext cx="662"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59" name="Group 233"/>
              <p:cNvGrpSpPr>
                <a:grpSpLocks/>
              </p:cNvGrpSpPr>
              <p:nvPr/>
            </p:nvGrpSpPr>
            <p:grpSpPr bwMode="auto">
              <a:xfrm>
                <a:off x="662" y="9682"/>
                <a:ext cx="662" cy="634"/>
                <a:chOff x="662" y="9682"/>
                <a:chExt cx="662" cy="634"/>
              </a:xfrm>
            </p:grpSpPr>
            <p:sp>
              <p:nvSpPr>
                <p:cNvPr id="20590" name="Rectangle 75"/>
                <p:cNvSpPr>
                  <a:spLocks noChangeArrowheads="1"/>
                </p:cNvSpPr>
                <p:nvPr/>
              </p:nvSpPr>
              <p:spPr bwMode="auto">
                <a:xfrm>
                  <a:off x="705" y="9682"/>
                  <a:ext cx="576"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15</a:t>
                  </a:r>
                  <a:endParaRPr lang="en-US" altLang="en-US" sz="1200">
                    <a:ea typeface="Times New Roman" charset="0"/>
                    <a:cs typeface="Times New Roman" charset="0"/>
                  </a:endParaRPr>
                </a:p>
                <a:p>
                  <a:endParaRPr lang="en-US" altLang="en-US"/>
                </a:p>
              </p:txBody>
            </p:sp>
            <p:sp>
              <p:nvSpPr>
                <p:cNvPr id="20591" name="Rectangle 232"/>
                <p:cNvSpPr>
                  <a:spLocks noChangeArrowheads="1"/>
                </p:cNvSpPr>
                <p:nvPr/>
              </p:nvSpPr>
              <p:spPr bwMode="auto">
                <a:xfrm>
                  <a:off x="662" y="9682"/>
                  <a:ext cx="662"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60" name="Group 235"/>
              <p:cNvGrpSpPr>
                <a:grpSpLocks/>
              </p:cNvGrpSpPr>
              <p:nvPr/>
            </p:nvGrpSpPr>
            <p:grpSpPr bwMode="auto">
              <a:xfrm>
                <a:off x="1324" y="9682"/>
                <a:ext cx="489" cy="634"/>
                <a:chOff x="1324" y="9682"/>
                <a:chExt cx="489" cy="634"/>
              </a:xfrm>
            </p:grpSpPr>
            <p:sp>
              <p:nvSpPr>
                <p:cNvPr id="20588" name="Rectangle 76"/>
                <p:cNvSpPr>
                  <a:spLocks noChangeArrowheads="1"/>
                </p:cNvSpPr>
                <p:nvPr/>
              </p:nvSpPr>
              <p:spPr bwMode="auto">
                <a:xfrm>
                  <a:off x="1367" y="9682"/>
                  <a:ext cx="403"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225</a:t>
                  </a:r>
                  <a:endParaRPr lang="en-US" altLang="en-US" sz="1200">
                    <a:ea typeface="Times New Roman" charset="0"/>
                    <a:cs typeface="Times New Roman" charset="0"/>
                  </a:endParaRPr>
                </a:p>
                <a:p>
                  <a:endParaRPr lang="en-US" altLang="en-US"/>
                </a:p>
              </p:txBody>
            </p:sp>
            <p:sp>
              <p:nvSpPr>
                <p:cNvPr id="20589" name="Rectangle 234"/>
                <p:cNvSpPr>
                  <a:spLocks noChangeArrowheads="1"/>
                </p:cNvSpPr>
                <p:nvPr/>
              </p:nvSpPr>
              <p:spPr bwMode="auto">
                <a:xfrm>
                  <a:off x="1324" y="9682"/>
                  <a:ext cx="489"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61" name="Group 237"/>
              <p:cNvGrpSpPr>
                <a:grpSpLocks/>
              </p:cNvGrpSpPr>
              <p:nvPr/>
            </p:nvGrpSpPr>
            <p:grpSpPr bwMode="auto">
              <a:xfrm>
                <a:off x="1813" y="9682"/>
                <a:ext cx="489" cy="634"/>
                <a:chOff x="1813" y="9682"/>
                <a:chExt cx="489" cy="634"/>
              </a:xfrm>
            </p:grpSpPr>
            <p:sp>
              <p:nvSpPr>
                <p:cNvPr id="20586" name="Rectangle 77"/>
                <p:cNvSpPr>
                  <a:spLocks noChangeArrowheads="1"/>
                </p:cNvSpPr>
                <p:nvPr/>
              </p:nvSpPr>
              <p:spPr bwMode="auto">
                <a:xfrm>
                  <a:off x="1856" y="9682"/>
                  <a:ext cx="403"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3375</a:t>
                  </a:r>
                  <a:endParaRPr lang="en-US" altLang="en-US" sz="1200">
                    <a:ea typeface="Times New Roman" charset="0"/>
                    <a:cs typeface="Times New Roman" charset="0"/>
                  </a:endParaRPr>
                </a:p>
                <a:p>
                  <a:endParaRPr lang="en-US" altLang="en-US"/>
                </a:p>
              </p:txBody>
            </p:sp>
            <p:sp>
              <p:nvSpPr>
                <p:cNvPr id="20587" name="Rectangle 236"/>
                <p:cNvSpPr>
                  <a:spLocks noChangeArrowheads="1"/>
                </p:cNvSpPr>
                <p:nvPr/>
              </p:nvSpPr>
              <p:spPr bwMode="auto">
                <a:xfrm>
                  <a:off x="1813" y="9682"/>
                  <a:ext cx="489"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62" name="Group 239"/>
              <p:cNvGrpSpPr>
                <a:grpSpLocks/>
              </p:cNvGrpSpPr>
              <p:nvPr/>
            </p:nvGrpSpPr>
            <p:grpSpPr bwMode="auto">
              <a:xfrm>
                <a:off x="0" y="10316"/>
                <a:ext cx="662" cy="634"/>
                <a:chOff x="0" y="10316"/>
                <a:chExt cx="662" cy="634"/>
              </a:xfrm>
            </p:grpSpPr>
            <p:sp>
              <p:nvSpPr>
                <p:cNvPr id="20584" name="Rectangle 78"/>
                <p:cNvSpPr>
                  <a:spLocks noChangeArrowheads="1"/>
                </p:cNvSpPr>
                <p:nvPr/>
              </p:nvSpPr>
              <p:spPr bwMode="auto">
                <a:xfrm>
                  <a:off x="43" y="10316"/>
                  <a:ext cx="576"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7</a:t>
                  </a:r>
                  <a:endParaRPr lang="en-US" altLang="en-US" sz="1200">
                    <a:ea typeface="Times New Roman" charset="0"/>
                    <a:cs typeface="Times New Roman" charset="0"/>
                  </a:endParaRPr>
                </a:p>
                <a:p>
                  <a:endParaRPr lang="en-US" altLang="en-US"/>
                </a:p>
              </p:txBody>
            </p:sp>
            <p:sp>
              <p:nvSpPr>
                <p:cNvPr id="20585" name="Rectangle 238"/>
                <p:cNvSpPr>
                  <a:spLocks noChangeArrowheads="1"/>
                </p:cNvSpPr>
                <p:nvPr/>
              </p:nvSpPr>
              <p:spPr bwMode="auto">
                <a:xfrm>
                  <a:off x="0" y="10316"/>
                  <a:ext cx="662"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63" name="Group 241"/>
              <p:cNvGrpSpPr>
                <a:grpSpLocks/>
              </p:cNvGrpSpPr>
              <p:nvPr/>
            </p:nvGrpSpPr>
            <p:grpSpPr bwMode="auto">
              <a:xfrm>
                <a:off x="662" y="10316"/>
                <a:ext cx="662" cy="634"/>
                <a:chOff x="662" y="10316"/>
                <a:chExt cx="662" cy="634"/>
              </a:xfrm>
            </p:grpSpPr>
            <p:sp>
              <p:nvSpPr>
                <p:cNvPr id="20582" name="Rectangle 79"/>
                <p:cNvSpPr>
                  <a:spLocks noChangeArrowheads="1"/>
                </p:cNvSpPr>
                <p:nvPr/>
              </p:nvSpPr>
              <p:spPr bwMode="auto">
                <a:xfrm>
                  <a:off x="705" y="10316"/>
                  <a:ext cx="576"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15</a:t>
                  </a:r>
                  <a:endParaRPr lang="en-US" altLang="en-US" sz="1200">
                    <a:ea typeface="Times New Roman" charset="0"/>
                    <a:cs typeface="Times New Roman" charset="0"/>
                  </a:endParaRPr>
                </a:p>
                <a:p>
                  <a:endParaRPr lang="en-US" altLang="en-US"/>
                </a:p>
              </p:txBody>
            </p:sp>
            <p:sp>
              <p:nvSpPr>
                <p:cNvPr id="20583" name="Rectangle 240"/>
                <p:cNvSpPr>
                  <a:spLocks noChangeArrowheads="1"/>
                </p:cNvSpPr>
                <p:nvPr/>
              </p:nvSpPr>
              <p:spPr bwMode="auto">
                <a:xfrm>
                  <a:off x="662" y="10316"/>
                  <a:ext cx="662"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64" name="Group 243"/>
              <p:cNvGrpSpPr>
                <a:grpSpLocks/>
              </p:cNvGrpSpPr>
              <p:nvPr/>
            </p:nvGrpSpPr>
            <p:grpSpPr bwMode="auto">
              <a:xfrm>
                <a:off x="1324" y="10316"/>
                <a:ext cx="489" cy="634"/>
                <a:chOff x="1324" y="10316"/>
                <a:chExt cx="489" cy="634"/>
              </a:xfrm>
            </p:grpSpPr>
            <p:sp>
              <p:nvSpPr>
                <p:cNvPr id="20580" name="Rectangle 80"/>
                <p:cNvSpPr>
                  <a:spLocks noChangeArrowheads="1"/>
                </p:cNvSpPr>
                <p:nvPr/>
              </p:nvSpPr>
              <p:spPr bwMode="auto">
                <a:xfrm>
                  <a:off x="1367" y="10316"/>
                  <a:ext cx="403"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225</a:t>
                  </a:r>
                  <a:endParaRPr lang="en-US" altLang="en-US" sz="1200">
                    <a:ea typeface="Times New Roman" charset="0"/>
                    <a:cs typeface="Times New Roman" charset="0"/>
                  </a:endParaRPr>
                </a:p>
                <a:p>
                  <a:endParaRPr lang="en-US" altLang="en-US"/>
                </a:p>
              </p:txBody>
            </p:sp>
            <p:sp>
              <p:nvSpPr>
                <p:cNvPr id="20581" name="Rectangle 242"/>
                <p:cNvSpPr>
                  <a:spLocks noChangeArrowheads="1"/>
                </p:cNvSpPr>
                <p:nvPr/>
              </p:nvSpPr>
              <p:spPr bwMode="auto">
                <a:xfrm>
                  <a:off x="1324" y="10316"/>
                  <a:ext cx="489"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65" name="Group 245"/>
              <p:cNvGrpSpPr>
                <a:grpSpLocks/>
              </p:cNvGrpSpPr>
              <p:nvPr/>
            </p:nvGrpSpPr>
            <p:grpSpPr bwMode="auto">
              <a:xfrm>
                <a:off x="1813" y="10316"/>
                <a:ext cx="489" cy="634"/>
                <a:chOff x="1813" y="10316"/>
                <a:chExt cx="489" cy="634"/>
              </a:xfrm>
            </p:grpSpPr>
            <p:sp>
              <p:nvSpPr>
                <p:cNvPr id="20578" name="Rectangle 81"/>
                <p:cNvSpPr>
                  <a:spLocks noChangeArrowheads="1"/>
                </p:cNvSpPr>
                <p:nvPr/>
              </p:nvSpPr>
              <p:spPr bwMode="auto">
                <a:xfrm>
                  <a:off x="1856" y="10316"/>
                  <a:ext cx="403"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3375</a:t>
                  </a:r>
                  <a:endParaRPr lang="en-US" altLang="en-US" sz="1200">
                    <a:ea typeface="Times New Roman" charset="0"/>
                    <a:cs typeface="Times New Roman" charset="0"/>
                  </a:endParaRPr>
                </a:p>
                <a:p>
                  <a:endParaRPr lang="en-US" altLang="en-US"/>
                </a:p>
              </p:txBody>
            </p:sp>
            <p:sp>
              <p:nvSpPr>
                <p:cNvPr id="20579" name="Rectangle 244"/>
                <p:cNvSpPr>
                  <a:spLocks noChangeArrowheads="1"/>
                </p:cNvSpPr>
                <p:nvPr/>
              </p:nvSpPr>
              <p:spPr bwMode="auto">
                <a:xfrm>
                  <a:off x="1813" y="10316"/>
                  <a:ext cx="489"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66" name="Group 247"/>
              <p:cNvGrpSpPr>
                <a:grpSpLocks/>
              </p:cNvGrpSpPr>
              <p:nvPr/>
            </p:nvGrpSpPr>
            <p:grpSpPr bwMode="auto">
              <a:xfrm>
                <a:off x="0" y="10950"/>
                <a:ext cx="662" cy="634"/>
                <a:chOff x="0" y="10950"/>
                <a:chExt cx="662" cy="634"/>
              </a:xfrm>
            </p:grpSpPr>
            <p:sp>
              <p:nvSpPr>
                <p:cNvPr id="20576" name="Rectangle 82"/>
                <p:cNvSpPr>
                  <a:spLocks noChangeArrowheads="1"/>
                </p:cNvSpPr>
                <p:nvPr/>
              </p:nvSpPr>
              <p:spPr bwMode="auto">
                <a:xfrm>
                  <a:off x="43" y="10950"/>
                  <a:ext cx="576"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8</a:t>
                  </a:r>
                  <a:endParaRPr lang="en-US" altLang="en-US" sz="1200">
                    <a:ea typeface="Times New Roman" charset="0"/>
                    <a:cs typeface="Times New Roman" charset="0"/>
                  </a:endParaRPr>
                </a:p>
                <a:p>
                  <a:endParaRPr lang="en-US" altLang="en-US"/>
                </a:p>
              </p:txBody>
            </p:sp>
            <p:sp>
              <p:nvSpPr>
                <p:cNvPr id="20577" name="Rectangle 246"/>
                <p:cNvSpPr>
                  <a:spLocks noChangeArrowheads="1"/>
                </p:cNvSpPr>
                <p:nvPr/>
              </p:nvSpPr>
              <p:spPr bwMode="auto">
                <a:xfrm>
                  <a:off x="0" y="10950"/>
                  <a:ext cx="662"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67" name="Group 249"/>
              <p:cNvGrpSpPr>
                <a:grpSpLocks/>
              </p:cNvGrpSpPr>
              <p:nvPr/>
            </p:nvGrpSpPr>
            <p:grpSpPr bwMode="auto">
              <a:xfrm>
                <a:off x="662" y="10950"/>
                <a:ext cx="662" cy="634"/>
                <a:chOff x="662" y="10950"/>
                <a:chExt cx="662" cy="634"/>
              </a:xfrm>
            </p:grpSpPr>
            <p:sp>
              <p:nvSpPr>
                <p:cNvPr id="20574" name="Rectangle 83"/>
                <p:cNvSpPr>
                  <a:spLocks noChangeArrowheads="1"/>
                </p:cNvSpPr>
                <p:nvPr/>
              </p:nvSpPr>
              <p:spPr bwMode="auto">
                <a:xfrm>
                  <a:off x="705" y="10950"/>
                  <a:ext cx="576"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15</a:t>
                  </a:r>
                  <a:endParaRPr lang="en-US" altLang="en-US" sz="1200">
                    <a:ea typeface="Times New Roman" charset="0"/>
                    <a:cs typeface="Times New Roman" charset="0"/>
                  </a:endParaRPr>
                </a:p>
                <a:p>
                  <a:endParaRPr lang="en-US" altLang="en-US"/>
                </a:p>
              </p:txBody>
            </p:sp>
            <p:sp>
              <p:nvSpPr>
                <p:cNvPr id="20575" name="Rectangle 248"/>
                <p:cNvSpPr>
                  <a:spLocks noChangeArrowheads="1"/>
                </p:cNvSpPr>
                <p:nvPr/>
              </p:nvSpPr>
              <p:spPr bwMode="auto">
                <a:xfrm>
                  <a:off x="662" y="10950"/>
                  <a:ext cx="662"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68" name="Group 251"/>
              <p:cNvGrpSpPr>
                <a:grpSpLocks/>
              </p:cNvGrpSpPr>
              <p:nvPr/>
            </p:nvGrpSpPr>
            <p:grpSpPr bwMode="auto">
              <a:xfrm>
                <a:off x="1324" y="10950"/>
                <a:ext cx="489" cy="634"/>
                <a:chOff x="1324" y="10950"/>
                <a:chExt cx="489" cy="634"/>
              </a:xfrm>
            </p:grpSpPr>
            <p:sp>
              <p:nvSpPr>
                <p:cNvPr id="20572" name="Rectangle 84"/>
                <p:cNvSpPr>
                  <a:spLocks noChangeArrowheads="1"/>
                </p:cNvSpPr>
                <p:nvPr/>
              </p:nvSpPr>
              <p:spPr bwMode="auto">
                <a:xfrm>
                  <a:off x="1367" y="10950"/>
                  <a:ext cx="403"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225</a:t>
                  </a:r>
                  <a:endParaRPr lang="en-US" altLang="en-US" sz="1200">
                    <a:ea typeface="Times New Roman" charset="0"/>
                    <a:cs typeface="Times New Roman" charset="0"/>
                  </a:endParaRPr>
                </a:p>
                <a:p>
                  <a:endParaRPr lang="en-US" altLang="en-US"/>
                </a:p>
              </p:txBody>
            </p:sp>
            <p:sp>
              <p:nvSpPr>
                <p:cNvPr id="20573" name="Rectangle 250"/>
                <p:cNvSpPr>
                  <a:spLocks noChangeArrowheads="1"/>
                </p:cNvSpPr>
                <p:nvPr/>
              </p:nvSpPr>
              <p:spPr bwMode="auto">
                <a:xfrm>
                  <a:off x="1324" y="10950"/>
                  <a:ext cx="489"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0569" name="Group 253"/>
              <p:cNvGrpSpPr>
                <a:grpSpLocks/>
              </p:cNvGrpSpPr>
              <p:nvPr/>
            </p:nvGrpSpPr>
            <p:grpSpPr bwMode="auto">
              <a:xfrm>
                <a:off x="1813" y="10950"/>
                <a:ext cx="489" cy="634"/>
                <a:chOff x="1813" y="10950"/>
                <a:chExt cx="489" cy="634"/>
              </a:xfrm>
            </p:grpSpPr>
            <p:sp>
              <p:nvSpPr>
                <p:cNvPr id="20570" name="Rectangle 85"/>
                <p:cNvSpPr>
                  <a:spLocks noChangeArrowheads="1"/>
                </p:cNvSpPr>
                <p:nvPr/>
              </p:nvSpPr>
              <p:spPr bwMode="auto">
                <a:xfrm>
                  <a:off x="1856" y="10950"/>
                  <a:ext cx="403"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3375</a:t>
                  </a:r>
                  <a:endParaRPr lang="en-US" altLang="en-US" sz="1200">
                    <a:ea typeface="Times New Roman" charset="0"/>
                    <a:cs typeface="Times New Roman" charset="0"/>
                  </a:endParaRPr>
                </a:p>
                <a:p>
                  <a:endParaRPr lang="en-US" altLang="en-US"/>
                </a:p>
              </p:txBody>
            </p:sp>
            <p:sp>
              <p:nvSpPr>
                <p:cNvPr id="20571" name="Rectangle 252"/>
                <p:cNvSpPr>
                  <a:spLocks noChangeArrowheads="1"/>
                </p:cNvSpPr>
                <p:nvPr/>
              </p:nvSpPr>
              <p:spPr bwMode="auto">
                <a:xfrm>
                  <a:off x="1813" y="10950"/>
                  <a:ext cx="489"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sp>
          <p:nvSpPr>
            <p:cNvPr id="20485" name="Rectangle 255"/>
            <p:cNvSpPr>
              <a:spLocks noChangeArrowheads="1"/>
            </p:cNvSpPr>
            <p:nvPr/>
          </p:nvSpPr>
          <p:spPr bwMode="auto">
            <a:xfrm>
              <a:off x="-3" y="-3"/>
              <a:ext cx="2308" cy="11590"/>
            </a:xfrm>
            <a:prstGeom prst="rect">
              <a:avLst/>
            </a:prstGeom>
            <a:noFill/>
            <a:ln w="9525">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sp>
        <p:nvSpPr>
          <p:cNvPr id="20483" name="Text Box 257"/>
          <p:cNvSpPr txBox="1">
            <a:spLocks noChangeArrowheads="1"/>
          </p:cNvSpPr>
          <p:nvPr/>
        </p:nvSpPr>
        <p:spPr bwMode="auto">
          <a:xfrm>
            <a:off x="1203325" y="41275"/>
            <a:ext cx="7167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altLang="en-US"/>
              <a:t>Polynomials to model bends in nonexperimental research</a:t>
            </a:r>
          </a:p>
        </p:txBody>
      </p:sp>
    </p:spTree>
    <p:extLst>
      <p:ext uri="{BB962C8B-B14F-4D97-AF65-F5344CB8AC3E}">
        <p14:creationId xmlns:p14="http://schemas.microsoft.com/office/powerpoint/2010/main" val="10149560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a:t>Correlations among terms</a:t>
            </a:r>
          </a:p>
        </p:txBody>
      </p:sp>
      <p:grpSp>
        <p:nvGrpSpPr>
          <p:cNvPr id="21507" name="Group 80"/>
          <p:cNvGrpSpPr>
            <a:grpSpLocks/>
          </p:cNvGrpSpPr>
          <p:nvPr/>
        </p:nvGrpSpPr>
        <p:grpSpPr bwMode="auto">
          <a:xfrm>
            <a:off x="1416050" y="1595438"/>
            <a:ext cx="6311900" cy="1757362"/>
            <a:chOff x="-3" y="-3"/>
            <a:chExt cx="3976" cy="2311"/>
          </a:xfrm>
        </p:grpSpPr>
        <p:grpSp>
          <p:nvGrpSpPr>
            <p:cNvPr id="21510" name="Group 78"/>
            <p:cNvGrpSpPr>
              <a:grpSpLocks/>
            </p:cNvGrpSpPr>
            <p:nvPr/>
          </p:nvGrpSpPr>
          <p:grpSpPr bwMode="auto">
            <a:xfrm>
              <a:off x="0" y="0"/>
              <a:ext cx="3970" cy="2305"/>
              <a:chOff x="0" y="0"/>
              <a:chExt cx="3970" cy="2305"/>
            </a:xfrm>
          </p:grpSpPr>
          <p:grpSp>
            <p:nvGrpSpPr>
              <p:cNvPr id="21512" name="Group 29"/>
              <p:cNvGrpSpPr>
                <a:grpSpLocks/>
              </p:cNvGrpSpPr>
              <p:nvPr/>
            </p:nvGrpSpPr>
            <p:grpSpPr bwMode="auto">
              <a:xfrm>
                <a:off x="0" y="0"/>
                <a:ext cx="794" cy="461"/>
                <a:chOff x="0" y="0"/>
                <a:chExt cx="794" cy="461"/>
              </a:xfrm>
            </p:grpSpPr>
            <p:sp>
              <p:nvSpPr>
                <p:cNvPr id="21585" name="Rectangle 3"/>
                <p:cNvSpPr>
                  <a:spLocks noChangeArrowheads="1"/>
                </p:cNvSpPr>
                <p:nvPr/>
              </p:nvSpPr>
              <p:spPr bwMode="auto">
                <a:xfrm>
                  <a:off x="43" y="0"/>
                  <a:ext cx="708"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200">
                      <a:ea typeface="Times New Roman" charset="0"/>
                      <a:cs typeface="Times New Roman" charset="0"/>
                    </a:rPr>
                    <a:t> </a:t>
                  </a:r>
                </a:p>
                <a:p>
                  <a:endParaRPr lang="en-US" altLang="en-US"/>
                </a:p>
              </p:txBody>
            </p:sp>
            <p:sp>
              <p:nvSpPr>
                <p:cNvPr id="21586" name="Rectangle 28"/>
                <p:cNvSpPr>
                  <a:spLocks noChangeArrowheads="1"/>
                </p:cNvSpPr>
                <p:nvPr/>
              </p:nvSpPr>
              <p:spPr bwMode="auto">
                <a:xfrm>
                  <a:off x="0" y="0"/>
                  <a:ext cx="794"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1513" name="Group 31"/>
              <p:cNvGrpSpPr>
                <a:grpSpLocks/>
              </p:cNvGrpSpPr>
              <p:nvPr/>
            </p:nvGrpSpPr>
            <p:grpSpPr bwMode="auto">
              <a:xfrm>
                <a:off x="794" y="0"/>
                <a:ext cx="794" cy="461"/>
                <a:chOff x="794" y="0"/>
                <a:chExt cx="794" cy="461"/>
              </a:xfrm>
            </p:grpSpPr>
            <p:sp>
              <p:nvSpPr>
                <p:cNvPr id="21583" name="Rectangle 4"/>
                <p:cNvSpPr>
                  <a:spLocks noChangeArrowheads="1"/>
                </p:cNvSpPr>
                <p:nvPr/>
              </p:nvSpPr>
              <p:spPr bwMode="auto">
                <a:xfrm>
                  <a:off x="837" y="0"/>
                  <a:ext cx="708"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Excite</a:t>
                  </a:r>
                  <a:endParaRPr lang="en-US" altLang="en-US" sz="1200">
                    <a:ea typeface="Times New Roman" charset="0"/>
                    <a:cs typeface="Times New Roman" charset="0"/>
                  </a:endParaRPr>
                </a:p>
                <a:p>
                  <a:endParaRPr lang="en-US" altLang="en-US"/>
                </a:p>
              </p:txBody>
            </p:sp>
            <p:sp>
              <p:nvSpPr>
                <p:cNvPr id="21584" name="Rectangle 30"/>
                <p:cNvSpPr>
                  <a:spLocks noChangeArrowheads="1"/>
                </p:cNvSpPr>
                <p:nvPr/>
              </p:nvSpPr>
              <p:spPr bwMode="auto">
                <a:xfrm>
                  <a:off x="794" y="0"/>
                  <a:ext cx="794"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1514" name="Group 33"/>
              <p:cNvGrpSpPr>
                <a:grpSpLocks/>
              </p:cNvGrpSpPr>
              <p:nvPr/>
            </p:nvGrpSpPr>
            <p:grpSpPr bwMode="auto">
              <a:xfrm>
                <a:off x="1588" y="0"/>
                <a:ext cx="794" cy="461"/>
                <a:chOff x="1588" y="0"/>
                <a:chExt cx="794" cy="461"/>
              </a:xfrm>
            </p:grpSpPr>
            <p:sp>
              <p:nvSpPr>
                <p:cNvPr id="21581" name="Rectangle 5"/>
                <p:cNvSpPr>
                  <a:spLocks noChangeArrowheads="1"/>
                </p:cNvSpPr>
                <p:nvPr/>
              </p:nvSpPr>
              <p:spPr bwMode="auto">
                <a:xfrm>
                  <a:off x="1631" y="0"/>
                  <a:ext cx="708"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Time</a:t>
                  </a:r>
                  <a:endParaRPr lang="en-US" altLang="en-US" sz="1200">
                    <a:ea typeface="Times New Roman" charset="0"/>
                    <a:cs typeface="Times New Roman" charset="0"/>
                  </a:endParaRPr>
                </a:p>
                <a:p>
                  <a:endParaRPr lang="en-US" altLang="en-US"/>
                </a:p>
              </p:txBody>
            </p:sp>
            <p:sp>
              <p:nvSpPr>
                <p:cNvPr id="21582" name="Rectangle 32"/>
                <p:cNvSpPr>
                  <a:spLocks noChangeArrowheads="1"/>
                </p:cNvSpPr>
                <p:nvPr/>
              </p:nvSpPr>
              <p:spPr bwMode="auto">
                <a:xfrm>
                  <a:off x="1588" y="0"/>
                  <a:ext cx="794"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1515" name="Group 35"/>
              <p:cNvGrpSpPr>
                <a:grpSpLocks/>
              </p:cNvGrpSpPr>
              <p:nvPr/>
            </p:nvGrpSpPr>
            <p:grpSpPr bwMode="auto">
              <a:xfrm>
                <a:off x="2382" y="0"/>
                <a:ext cx="794" cy="461"/>
                <a:chOff x="2382" y="0"/>
                <a:chExt cx="794" cy="461"/>
              </a:xfrm>
            </p:grpSpPr>
            <p:sp>
              <p:nvSpPr>
                <p:cNvPr id="21579" name="Rectangle 6"/>
                <p:cNvSpPr>
                  <a:spLocks noChangeArrowheads="1"/>
                </p:cNvSpPr>
                <p:nvPr/>
              </p:nvSpPr>
              <p:spPr bwMode="auto">
                <a:xfrm>
                  <a:off x="2425" y="0"/>
                  <a:ext cx="708"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Time**2</a:t>
                  </a:r>
                  <a:endParaRPr lang="en-US" altLang="en-US" sz="1200">
                    <a:ea typeface="Times New Roman" charset="0"/>
                    <a:cs typeface="Times New Roman" charset="0"/>
                  </a:endParaRPr>
                </a:p>
                <a:p>
                  <a:endParaRPr lang="en-US" altLang="en-US"/>
                </a:p>
              </p:txBody>
            </p:sp>
            <p:sp>
              <p:nvSpPr>
                <p:cNvPr id="21580" name="Rectangle 34"/>
                <p:cNvSpPr>
                  <a:spLocks noChangeArrowheads="1"/>
                </p:cNvSpPr>
                <p:nvPr/>
              </p:nvSpPr>
              <p:spPr bwMode="auto">
                <a:xfrm>
                  <a:off x="2382" y="0"/>
                  <a:ext cx="794"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1516" name="Group 37"/>
              <p:cNvGrpSpPr>
                <a:grpSpLocks/>
              </p:cNvGrpSpPr>
              <p:nvPr/>
            </p:nvGrpSpPr>
            <p:grpSpPr bwMode="auto">
              <a:xfrm>
                <a:off x="3176" y="0"/>
                <a:ext cx="794" cy="461"/>
                <a:chOff x="3176" y="0"/>
                <a:chExt cx="794" cy="461"/>
              </a:xfrm>
            </p:grpSpPr>
            <p:sp>
              <p:nvSpPr>
                <p:cNvPr id="21577" name="Rectangle 7"/>
                <p:cNvSpPr>
                  <a:spLocks noChangeArrowheads="1"/>
                </p:cNvSpPr>
                <p:nvPr/>
              </p:nvSpPr>
              <p:spPr bwMode="auto">
                <a:xfrm>
                  <a:off x="3219" y="0"/>
                  <a:ext cx="708"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Time**3</a:t>
                  </a:r>
                  <a:endParaRPr lang="en-US" altLang="en-US" sz="1200">
                    <a:ea typeface="Times New Roman" charset="0"/>
                    <a:cs typeface="Times New Roman" charset="0"/>
                  </a:endParaRPr>
                </a:p>
                <a:p>
                  <a:endParaRPr lang="en-US" altLang="en-US"/>
                </a:p>
              </p:txBody>
            </p:sp>
            <p:sp>
              <p:nvSpPr>
                <p:cNvPr id="21578" name="Rectangle 36"/>
                <p:cNvSpPr>
                  <a:spLocks noChangeArrowheads="1"/>
                </p:cNvSpPr>
                <p:nvPr/>
              </p:nvSpPr>
              <p:spPr bwMode="auto">
                <a:xfrm>
                  <a:off x="3176" y="0"/>
                  <a:ext cx="794"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1517" name="Group 39"/>
              <p:cNvGrpSpPr>
                <a:grpSpLocks/>
              </p:cNvGrpSpPr>
              <p:nvPr/>
            </p:nvGrpSpPr>
            <p:grpSpPr bwMode="auto">
              <a:xfrm>
                <a:off x="0" y="461"/>
                <a:ext cx="794" cy="461"/>
                <a:chOff x="0" y="461"/>
                <a:chExt cx="794" cy="461"/>
              </a:xfrm>
            </p:grpSpPr>
            <p:sp>
              <p:nvSpPr>
                <p:cNvPr id="21575" name="Rectangle 8"/>
                <p:cNvSpPr>
                  <a:spLocks noChangeArrowheads="1"/>
                </p:cNvSpPr>
                <p:nvPr/>
              </p:nvSpPr>
              <p:spPr bwMode="auto">
                <a:xfrm>
                  <a:off x="43" y="461"/>
                  <a:ext cx="708"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Excite</a:t>
                  </a:r>
                  <a:endParaRPr lang="en-US" altLang="en-US" sz="1200">
                    <a:ea typeface="Times New Roman" charset="0"/>
                    <a:cs typeface="Times New Roman" charset="0"/>
                  </a:endParaRPr>
                </a:p>
                <a:p>
                  <a:endParaRPr lang="en-US" altLang="en-US"/>
                </a:p>
              </p:txBody>
            </p:sp>
            <p:sp>
              <p:nvSpPr>
                <p:cNvPr id="21576" name="Rectangle 38"/>
                <p:cNvSpPr>
                  <a:spLocks noChangeArrowheads="1"/>
                </p:cNvSpPr>
                <p:nvPr/>
              </p:nvSpPr>
              <p:spPr bwMode="auto">
                <a:xfrm>
                  <a:off x="0" y="461"/>
                  <a:ext cx="794"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1518" name="Group 41"/>
              <p:cNvGrpSpPr>
                <a:grpSpLocks/>
              </p:cNvGrpSpPr>
              <p:nvPr/>
            </p:nvGrpSpPr>
            <p:grpSpPr bwMode="auto">
              <a:xfrm>
                <a:off x="794" y="461"/>
                <a:ext cx="794" cy="461"/>
                <a:chOff x="794" y="461"/>
                <a:chExt cx="794" cy="461"/>
              </a:xfrm>
            </p:grpSpPr>
            <p:sp>
              <p:nvSpPr>
                <p:cNvPr id="21573" name="Rectangle 9"/>
                <p:cNvSpPr>
                  <a:spLocks noChangeArrowheads="1"/>
                </p:cNvSpPr>
                <p:nvPr/>
              </p:nvSpPr>
              <p:spPr bwMode="auto">
                <a:xfrm>
                  <a:off x="837" y="461"/>
                  <a:ext cx="708"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1</a:t>
                  </a:r>
                  <a:endParaRPr lang="en-US" altLang="en-US" sz="1200">
                    <a:ea typeface="Times New Roman" charset="0"/>
                    <a:cs typeface="Times New Roman" charset="0"/>
                  </a:endParaRPr>
                </a:p>
                <a:p>
                  <a:endParaRPr lang="en-US" altLang="en-US"/>
                </a:p>
              </p:txBody>
            </p:sp>
            <p:sp>
              <p:nvSpPr>
                <p:cNvPr id="21574" name="Rectangle 40"/>
                <p:cNvSpPr>
                  <a:spLocks noChangeArrowheads="1"/>
                </p:cNvSpPr>
                <p:nvPr/>
              </p:nvSpPr>
              <p:spPr bwMode="auto">
                <a:xfrm>
                  <a:off x="794" y="461"/>
                  <a:ext cx="794"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1519" name="Group 43"/>
              <p:cNvGrpSpPr>
                <a:grpSpLocks/>
              </p:cNvGrpSpPr>
              <p:nvPr/>
            </p:nvGrpSpPr>
            <p:grpSpPr bwMode="auto">
              <a:xfrm>
                <a:off x="1588" y="461"/>
                <a:ext cx="794" cy="461"/>
                <a:chOff x="1588" y="461"/>
                <a:chExt cx="794" cy="461"/>
              </a:xfrm>
            </p:grpSpPr>
            <p:sp>
              <p:nvSpPr>
                <p:cNvPr id="21571" name="Rectangle 10"/>
                <p:cNvSpPr>
                  <a:spLocks noChangeArrowheads="1"/>
                </p:cNvSpPr>
                <p:nvPr/>
              </p:nvSpPr>
              <p:spPr bwMode="auto">
                <a:xfrm>
                  <a:off x="1631" y="461"/>
                  <a:ext cx="708"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200">
                      <a:ea typeface="Times New Roman" charset="0"/>
                      <a:cs typeface="Times New Roman" charset="0"/>
                    </a:rPr>
                    <a:t> </a:t>
                  </a:r>
                </a:p>
                <a:p>
                  <a:endParaRPr lang="en-US" altLang="en-US"/>
                </a:p>
              </p:txBody>
            </p:sp>
            <p:sp>
              <p:nvSpPr>
                <p:cNvPr id="21572" name="Rectangle 42"/>
                <p:cNvSpPr>
                  <a:spLocks noChangeArrowheads="1"/>
                </p:cNvSpPr>
                <p:nvPr/>
              </p:nvSpPr>
              <p:spPr bwMode="auto">
                <a:xfrm>
                  <a:off x="1588" y="461"/>
                  <a:ext cx="794"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1520" name="Group 45"/>
              <p:cNvGrpSpPr>
                <a:grpSpLocks/>
              </p:cNvGrpSpPr>
              <p:nvPr/>
            </p:nvGrpSpPr>
            <p:grpSpPr bwMode="auto">
              <a:xfrm>
                <a:off x="2382" y="461"/>
                <a:ext cx="794" cy="461"/>
                <a:chOff x="2382" y="461"/>
                <a:chExt cx="794" cy="461"/>
              </a:xfrm>
            </p:grpSpPr>
            <p:sp>
              <p:nvSpPr>
                <p:cNvPr id="21569" name="Rectangle 11"/>
                <p:cNvSpPr>
                  <a:spLocks noChangeArrowheads="1"/>
                </p:cNvSpPr>
                <p:nvPr/>
              </p:nvSpPr>
              <p:spPr bwMode="auto">
                <a:xfrm>
                  <a:off x="2425" y="461"/>
                  <a:ext cx="708"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200">
                      <a:ea typeface="Times New Roman" charset="0"/>
                      <a:cs typeface="Times New Roman" charset="0"/>
                    </a:rPr>
                    <a:t> </a:t>
                  </a:r>
                </a:p>
                <a:p>
                  <a:endParaRPr lang="en-US" altLang="en-US"/>
                </a:p>
              </p:txBody>
            </p:sp>
            <p:sp>
              <p:nvSpPr>
                <p:cNvPr id="21570" name="Rectangle 44"/>
                <p:cNvSpPr>
                  <a:spLocks noChangeArrowheads="1"/>
                </p:cNvSpPr>
                <p:nvPr/>
              </p:nvSpPr>
              <p:spPr bwMode="auto">
                <a:xfrm>
                  <a:off x="2382" y="461"/>
                  <a:ext cx="794"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1521" name="Group 47"/>
              <p:cNvGrpSpPr>
                <a:grpSpLocks/>
              </p:cNvGrpSpPr>
              <p:nvPr/>
            </p:nvGrpSpPr>
            <p:grpSpPr bwMode="auto">
              <a:xfrm>
                <a:off x="3176" y="461"/>
                <a:ext cx="794" cy="461"/>
                <a:chOff x="3176" y="461"/>
                <a:chExt cx="794" cy="461"/>
              </a:xfrm>
            </p:grpSpPr>
            <p:sp>
              <p:nvSpPr>
                <p:cNvPr id="21567" name="Rectangle 12"/>
                <p:cNvSpPr>
                  <a:spLocks noChangeArrowheads="1"/>
                </p:cNvSpPr>
                <p:nvPr/>
              </p:nvSpPr>
              <p:spPr bwMode="auto">
                <a:xfrm>
                  <a:off x="3219" y="461"/>
                  <a:ext cx="708"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200">
                      <a:ea typeface="Times New Roman" charset="0"/>
                      <a:cs typeface="Times New Roman" charset="0"/>
                    </a:rPr>
                    <a:t> </a:t>
                  </a:r>
                </a:p>
                <a:p>
                  <a:endParaRPr lang="en-US" altLang="en-US"/>
                </a:p>
              </p:txBody>
            </p:sp>
            <p:sp>
              <p:nvSpPr>
                <p:cNvPr id="21568" name="Rectangle 46"/>
                <p:cNvSpPr>
                  <a:spLocks noChangeArrowheads="1"/>
                </p:cNvSpPr>
                <p:nvPr/>
              </p:nvSpPr>
              <p:spPr bwMode="auto">
                <a:xfrm>
                  <a:off x="3176" y="461"/>
                  <a:ext cx="794"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1522" name="Group 49"/>
              <p:cNvGrpSpPr>
                <a:grpSpLocks/>
              </p:cNvGrpSpPr>
              <p:nvPr/>
            </p:nvGrpSpPr>
            <p:grpSpPr bwMode="auto">
              <a:xfrm>
                <a:off x="0" y="922"/>
                <a:ext cx="794" cy="461"/>
                <a:chOff x="0" y="922"/>
                <a:chExt cx="794" cy="461"/>
              </a:xfrm>
            </p:grpSpPr>
            <p:sp>
              <p:nvSpPr>
                <p:cNvPr id="21565" name="Rectangle 13"/>
                <p:cNvSpPr>
                  <a:spLocks noChangeArrowheads="1"/>
                </p:cNvSpPr>
                <p:nvPr/>
              </p:nvSpPr>
              <p:spPr bwMode="auto">
                <a:xfrm>
                  <a:off x="43" y="922"/>
                  <a:ext cx="708"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Time</a:t>
                  </a:r>
                  <a:endParaRPr lang="en-US" altLang="en-US" sz="1200">
                    <a:ea typeface="Times New Roman" charset="0"/>
                    <a:cs typeface="Times New Roman" charset="0"/>
                  </a:endParaRPr>
                </a:p>
                <a:p>
                  <a:endParaRPr lang="en-US" altLang="en-US"/>
                </a:p>
              </p:txBody>
            </p:sp>
            <p:sp>
              <p:nvSpPr>
                <p:cNvPr id="21566" name="Rectangle 48"/>
                <p:cNvSpPr>
                  <a:spLocks noChangeArrowheads="1"/>
                </p:cNvSpPr>
                <p:nvPr/>
              </p:nvSpPr>
              <p:spPr bwMode="auto">
                <a:xfrm>
                  <a:off x="0" y="922"/>
                  <a:ext cx="794"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1523" name="Group 51"/>
              <p:cNvGrpSpPr>
                <a:grpSpLocks/>
              </p:cNvGrpSpPr>
              <p:nvPr/>
            </p:nvGrpSpPr>
            <p:grpSpPr bwMode="auto">
              <a:xfrm>
                <a:off x="794" y="922"/>
                <a:ext cx="794" cy="461"/>
                <a:chOff x="794" y="922"/>
                <a:chExt cx="794" cy="461"/>
              </a:xfrm>
            </p:grpSpPr>
            <p:sp>
              <p:nvSpPr>
                <p:cNvPr id="21563" name="Rectangle 14"/>
                <p:cNvSpPr>
                  <a:spLocks noChangeArrowheads="1"/>
                </p:cNvSpPr>
                <p:nvPr/>
              </p:nvSpPr>
              <p:spPr bwMode="auto">
                <a:xfrm>
                  <a:off x="837" y="922"/>
                  <a:ext cx="708"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-.72</a:t>
                  </a:r>
                  <a:endParaRPr lang="en-US" altLang="en-US" sz="1200">
                    <a:ea typeface="Times New Roman" charset="0"/>
                    <a:cs typeface="Times New Roman" charset="0"/>
                  </a:endParaRPr>
                </a:p>
                <a:p>
                  <a:endParaRPr lang="en-US" altLang="en-US"/>
                </a:p>
              </p:txBody>
            </p:sp>
            <p:sp>
              <p:nvSpPr>
                <p:cNvPr id="21564" name="Rectangle 50"/>
                <p:cNvSpPr>
                  <a:spLocks noChangeArrowheads="1"/>
                </p:cNvSpPr>
                <p:nvPr/>
              </p:nvSpPr>
              <p:spPr bwMode="auto">
                <a:xfrm>
                  <a:off x="794" y="922"/>
                  <a:ext cx="794"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1524" name="Group 53"/>
              <p:cNvGrpSpPr>
                <a:grpSpLocks/>
              </p:cNvGrpSpPr>
              <p:nvPr/>
            </p:nvGrpSpPr>
            <p:grpSpPr bwMode="auto">
              <a:xfrm>
                <a:off x="1588" y="922"/>
                <a:ext cx="794" cy="461"/>
                <a:chOff x="1588" y="922"/>
                <a:chExt cx="794" cy="461"/>
              </a:xfrm>
            </p:grpSpPr>
            <p:sp>
              <p:nvSpPr>
                <p:cNvPr id="21561" name="Rectangle 15"/>
                <p:cNvSpPr>
                  <a:spLocks noChangeArrowheads="1"/>
                </p:cNvSpPr>
                <p:nvPr/>
              </p:nvSpPr>
              <p:spPr bwMode="auto">
                <a:xfrm>
                  <a:off x="1631" y="922"/>
                  <a:ext cx="708"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1</a:t>
                  </a:r>
                  <a:endParaRPr lang="en-US" altLang="en-US" sz="1200">
                    <a:ea typeface="Times New Roman" charset="0"/>
                    <a:cs typeface="Times New Roman" charset="0"/>
                  </a:endParaRPr>
                </a:p>
                <a:p>
                  <a:endParaRPr lang="en-US" altLang="en-US"/>
                </a:p>
              </p:txBody>
            </p:sp>
            <p:sp>
              <p:nvSpPr>
                <p:cNvPr id="21562" name="Rectangle 52"/>
                <p:cNvSpPr>
                  <a:spLocks noChangeArrowheads="1"/>
                </p:cNvSpPr>
                <p:nvPr/>
              </p:nvSpPr>
              <p:spPr bwMode="auto">
                <a:xfrm>
                  <a:off x="1588" y="922"/>
                  <a:ext cx="794"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1525" name="Group 55"/>
              <p:cNvGrpSpPr>
                <a:grpSpLocks/>
              </p:cNvGrpSpPr>
              <p:nvPr/>
            </p:nvGrpSpPr>
            <p:grpSpPr bwMode="auto">
              <a:xfrm>
                <a:off x="2382" y="922"/>
                <a:ext cx="794" cy="461"/>
                <a:chOff x="2382" y="922"/>
                <a:chExt cx="794" cy="461"/>
              </a:xfrm>
            </p:grpSpPr>
            <p:sp>
              <p:nvSpPr>
                <p:cNvPr id="21559" name="Rectangle 16"/>
                <p:cNvSpPr>
                  <a:spLocks noChangeArrowheads="1"/>
                </p:cNvSpPr>
                <p:nvPr/>
              </p:nvSpPr>
              <p:spPr bwMode="auto">
                <a:xfrm>
                  <a:off x="2425" y="922"/>
                  <a:ext cx="708"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200">
                      <a:ea typeface="Times New Roman" charset="0"/>
                      <a:cs typeface="Times New Roman" charset="0"/>
                    </a:rPr>
                    <a:t> </a:t>
                  </a:r>
                </a:p>
                <a:p>
                  <a:endParaRPr lang="en-US" altLang="en-US"/>
                </a:p>
              </p:txBody>
            </p:sp>
            <p:sp>
              <p:nvSpPr>
                <p:cNvPr id="21560" name="Rectangle 54"/>
                <p:cNvSpPr>
                  <a:spLocks noChangeArrowheads="1"/>
                </p:cNvSpPr>
                <p:nvPr/>
              </p:nvSpPr>
              <p:spPr bwMode="auto">
                <a:xfrm>
                  <a:off x="2382" y="922"/>
                  <a:ext cx="794"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1526" name="Group 57"/>
              <p:cNvGrpSpPr>
                <a:grpSpLocks/>
              </p:cNvGrpSpPr>
              <p:nvPr/>
            </p:nvGrpSpPr>
            <p:grpSpPr bwMode="auto">
              <a:xfrm>
                <a:off x="3176" y="922"/>
                <a:ext cx="794" cy="461"/>
                <a:chOff x="3176" y="922"/>
                <a:chExt cx="794" cy="461"/>
              </a:xfrm>
            </p:grpSpPr>
            <p:sp>
              <p:nvSpPr>
                <p:cNvPr id="21557" name="Rectangle 17"/>
                <p:cNvSpPr>
                  <a:spLocks noChangeArrowheads="1"/>
                </p:cNvSpPr>
                <p:nvPr/>
              </p:nvSpPr>
              <p:spPr bwMode="auto">
                <a:xfrm>
                  <a:off x="3219" y="922"/>
                  <a:ext cx="708"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200">
                      <a:ea typeface="Times New Roman" charset="0"/>
                      <a:cs typeface="Times New Roman" charset="0"/>
                    </a:rPr>
                    <a:t> </a:t>
                  </a:r>
                </a:p>
                <a:p>
                  <a:endParaRPr lang="en-US" altLang="en-US"/>
                </a:p>
              </p:txBody>
            </p:sp>
            <p:sp>
              <p:nvSpPr>
                <p:cNvPr id="21558" name="Rectangle 56"/>
                <p:cNvSpPr>
                  <a:spLocks noChangeArrowheads="1"/>
                </p:cNvSpPr>
                <p:nvPr/>
              </p:nvSpPr>
              <p:spPr bwMode="auto">
                <a:xfrm>
                  <a:off x="3176" y="922"/>
                  <a:ext cx="794"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1527" name="Group 59"/>
              <p:cNvGrpSpPr>
                <a:grpSpLocks/>
              </p:cNvGrpSpPr>
              <p:nvPr/>
            </p:nvGrpSpPr>
            <p:grpSpPr bwMode="auto">
              <a:xfrm>
                <a:off x="0" y="1383"/>
                <a:ext cx="794" cy="461"/>
                <a:chOff x="0" y="1383"/>
                <a:chExt cx="794" cy="461"/>
              </a:xfrm>
            </p:grpSpPr>
            <p:sp>
              <p:nvSpPr>
                <p:cNvPr id="21555" name="Rectangle 18"/>
                <p:cNvSpPr>
                  <a:spLocks noChangeArrowheads="1"/>
                </p:cNvSpPr>
                <p:nvPr/>
              </p:nvSpPr>
              <p:spPr bwMode="auto">
                <a:xfrm>
                  <a:off x="43" y="1383"/>
                  <a:ext cx="708"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Time**2</a:t>
                  </a:r>
                  <a:endParaRPr lang="en-US" altLang="en-US" sz="1200">
                    <a:ea typeface="Times New Roman" charset="0"/>
                    <a:cs typeface="Times New Roman" charset="0"/>
                  </a:endParaRPr>
                </a:p>
                <a:p>
                  <a:endParaRPr lang="en-US" altLang="en-US"/>
                </a:p>
              </p:txBody>
            </p:sp>
            <p:sp>
              <p:nvSpPr>
                <p:cNvPr id="21556" name="Rectangle 58"/>
                <p:cNvSpPr>
                  <a:spLocks noChangeArrowheads="1"/>
                </p:cNvSpPr>
                <p:nvPr/>
              </p:nvSpPr>
              <p:spPr bwMode="auto">
                <a:xfrm>
                  <a:off x="0" y="1383"/>
                  <a:ext cx="794"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1528" name="Group 61"/>
              <p:cNvGrpSpPr>
                <a:grpSpLocks/>
              </p:cNvGrpSpPr>
              <p:nvPr/>
            </p:nvGrpSpPr>
            <p:grpSpPr bwMode="auto">
              <a:xfrm>
                <a:off x="794" y="1383"/>
                <a:ext cx="794" cy="461"/>
                <a:chOff x="794" y="1383"/>
                <a:chExt cx="794" cy="461"/>
              </a:xfrm>
            </p:grpSpPr>
            <p:sp>
              <p:nvSpPr>
                <p:cNvPr id="21553" name="Rectangle 19"/>
                <p:cNvSpPr>
                  <a:spLocks noChangeArrowheads="1"/>
                </p:cNvSpPr>
                <p:nvPr/>
              </p:nvSpPr>
              <p:spPr bwMode="auto">
                <a:xfrm>
                  <a:off x="837" y="1383"/>
                  <a:ext cx="708"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-.62</a:t>
                  </a:r>
                  <a:endParaRPr lang="en-US" altLang="en-US" sz="1200">
                    <a:ea typeface="Times New Roman" charset="0"/>
                    <a:cs typeface="Times New Roman" charset="0"/>
                  </a:endParaRPr>
                </a:p>
                <a:p>
                  <a:endParaRPr lang="en-US" altLang="en-US"/>
                </a:p>
              </p:txBody>
            </p:sp>
            <p:sp>
              <p:nvSpPr>
                <p:cNvPr id="21554" name="Rectangle 60"/>
                <p:cNvSpPr>
                  <a:spLocks noChangeArrowheads="1"/>
                </p:cNvSpPr>
                <p:nvPr/>
              </p:nvSpPr>
              <p:spPr bwMode="auto">
                <a:xfrm>
                  <a:off x="794" y="1383"/>
                  <a:ext cx="794"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1529" name="Group 63"/>
              <p:cNvGrpSpPr>
                <a:grpSpLocks/>
              </p:cNvGrpSpPr>
              <p:nvPr/>
            </p:nvGrpSpPr>
            <p:grpSpPr bwMode="auto">
              <a:xfrm>
                <a:off x="1588" y="1383"/>
                <a:ext cx="794" cy="461"/>
                <a:chOff x="1588" y="1383"/>
                <a:chExt cx="794" cy="461"/>
              </a:xfrm>
            </p:grpSpPr>
            <p:sp>
              <p:nvSpPr>
                <p:cNvPr id="21551" name="Rectangle 20"/>
                <p:cNvSpPr>
                  <a:spLocks noChangeArrowheads="1"/>
                </p:cNvSpPr>
                <p:nvPr/>
              </p:nvSpPr>
              <p:spPr bwMode="auto">
                <a:xfrm>
                  <a:off x="1631" y="1383"/>
                  <a:ext cx="708"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.96</a:t>
                  </a:r>
                  <a:endParaRPr lang="en-US" altLang="en-US" sz="1200">
                    <a:ea typeface="Times New Roman" charset="0"/>
                    <a:cs typeface="Times New Roman" charset="0"/>
                  </a:endParaRPr>
                </a:p>
                <a:p>
                  <a:endParaRPr lang="en-US" altLang="en-US"/>
                </a:p>
              </p:txBody>
            </p:sp>
            <p:sp>
              <p:nvSpPr>
                <p:cNvPr id="21552" name="Rectangle 62"/>
                <p:cNvSpPr>
                  <a:spLocks noChangeArrowheads="1"/>
                </p:cNvSpPr>
                <p:nvPr/>
              </p:nvSpPr>
              <p:spPr bwMode="auto">
                <a:xfrm>
                  <a:off x="1588" y="1383"/>
                  <a:ext cx="794"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1530" name="Group 65"/>
              <p:cNvGrpSpPr>
                <a:grpSpLocks/>
              </p:cNvGrpSpPr>
              <p:nvPr/>
            </p:nvGrpSpPr>
            <p:grpSpPr bwMode="auto">
              <a:xfrm>
                <a:off x="2382" y="1383"/>
                <a:ext cx="794" cy="461"/>
                <a:chOff x="2382" y="1383"/>
                <a:chExt cx="794" cy="461"/>
              </a:xfrm>
            </p:grpSpPr>
            <p:sp>
              <p:nvSpPr>
                <p:cNvPr id="21549" name="Rectangle 21"/>
                <p:cNvSpPr>
                  <a:spLocks noChangeArrowheads="1"/>
                </p:cNvSpPr>
                <p:nvPr/>
              </p:nvSpPr>
              <p:spPr bwMode="auto">
                <a:xfrm>
                  <a:off x="2425" y="1383"/>
                  <a:ext cx="708"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1</a:t>
                  </a:r>
                  <a:endParaRPr lang="en-US" altLang="en-US" sz="1200">
                    <a:ea typeface="Times New Roman" charset="0"/>
                    <a:cs typeface="Times New Roman" charset="0"/>
                  </a:endParaRPr>
                </a:p>
                <a:p>
                  <a:endParaRPr lang="en-US" altLang="en-US"/>
                </a:p>
              </p:txBody>
            </p:sp>
            <p:sp>
              <p:nvSpPr>
                <p:cNvPr id="21550" name="Rectangle 64"/>
                <p:cNvSpPr>
                  <a:spLocks noChangeArrowheads="1"/>
                </p:cNvSpPr>
                <p:nvPr/>
              </p:nvSpPr>
              <p:spPr bwMode="auto">
                <a:xfrm>
                  <a:off x="2382" y="1383"/>
                  <a:ext cx="794"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1531" name="Group 67"/>
              <p:cNvGrpSpPr>
                <a:grpSpLocks/>
              </p:cNvGrpSpPr>
              <p:nvPr/>
            </p:nvGrpSpPr>
            <p:grpSpPr bwMode="auto">
              <a:xfrm>
                <a:off x="3176" y="1383"/>
                <a:ext cx="794" cy="461"/>
                <a:chOff x="3176" y="1383"/>
                <a:chExt cx="794" cy="461"/>
              </a:xfrm>
            </p:grpSpPr>
            <p:sp>
              <p:nvSpPr>
                <p:cNvPr id="21547" name="Rectangle 22"/>
                <p:cNvSpPr>
                  <a:spLocks noChangeArrowheads="1"/>
                </p:cNvSpPr>
                <p:nvPr/>
              </p:nvSpPr>
              <p:spPr bwMode="auto">
                <a:xfrm>
                  <a:off x="3219" y="1383"/>
                  <a:ext cx="708"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200">
                      <a:ea typeface="Times New Roman" charset="0"/>
                      <a:cs typeface="Times New Roman" charset="0"/>
                    </a:rPr>
                    <a:t> </a:t>
                  </a:r>
                </a:p>
                <a:p>
                  <a:endParaRPr lang="en-US" altLang="en-US"/>
                </a:p>
              </p:txBody>
            </p:sp>
            <p:sp>
              <p:nvSpPr>
                <p:cNvPr id="21548" name="Rectangle 66"/>
                <p:cNvSpPr>
                  <a:spLocks noChangeArrowheads="1"/>
                </p:cNvSpPr>
                <p:nvPr/>
              </p:nvSpPr>
              <p:spPr bwMode="auto">
                <a:xfrm>
                  <a:off x="3176" y="1383"/>
                  <a:ext cx="794"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1532" name="Group 69"/>
              <p:cNvGrpSpPr>
                <a:grpSpLocks/>
              </p:cNvGrpSpPr>
              <p:nvPr/>
            </p:nvGrpSpPr>
            <p:grpSpPr bwMode="auto">
              <a:xfrm>
                <a:off x="0" y="1844"/>
                <a:ext cx="794" cy="461"/>
                <a:chOff x="0" y="1844"/>
                <a:chExt cx="794" cy="461"/>
              </a:xfrm>
            </p:grpSpPr>
            <p:sp>
              <p:nvSpPr>
                <p:cNvPr id="21545" name="Rectangle 23"/>
                <p:cNvSpPr>
                  <a:spLocks noChangeArrowheads="1"/>
                </p:cNvSpPr>
                <p:nvPr/>
              </p:nvSpPr>
              <p:spPr bwMode="auto">
                <a:xfrm>
                  <a:off x="43" y="1844"/>
                  <a:ext cx="708"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Time**3</a:t>
                  </a:r>
                  <a:endParaRPr lang="en-US" altLang="en-US" sz="1200">
                    <a:ea typeface="Times New Roman" charset="0"/>
                    <a:cs typeface="Times New Roman" charset="0"/>
                  </a:endParaRPr>
                </a:p>
                <a:p>
                  <a:endParaRPr lang="en-US" altLang="en-US"/>
                </a:p>
              </p:txBody>
            </p:sp>
            <p:sp>
              <p:nvSpPr>
                <p:cNvPr id="21546" name="Rectangle 68"/>
                <p:cNvSpPr>
                  <a:spLocks noChangeArrowheads="1"/>
                </p:cNvSpPr>
                <p:nvPr/>
              </p:nvSpPr>
              <p:spPr bwMode="auto">
                <a:xfrm>
                  <a:off x="0" y="1844"/>
                  <a:ext cx="794"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1533" name="Group 71"/>
              <p:cNvGrpSpPr>
                <a:grpSpLocks/>
              </p:cNvGrpSpPr>
              <p:nvPr/>
            </p:nvGrpSpPr>
            <p:grpSpPr bwMode="auto">
              <a:xfrm>
                <a:off x="794" y="1844"/>
                <a:ext cx="794" cy="461"/>
                <a:chOff x="794" y="1844"/>
                <a:chExt cx="794" cy="461"/>
              </a:xfrm>
            </p:grpSpPr>
            <p:sp>
              <p:nvSpPr>
                <p:cNvPr id="21543" name="Rectangle 24"/>
                <p:cNvSpPr>
                  <a:spLocks noChangeArrowheads="1"/>
                </p:cNvSpPr>
                <p:nvPr/>
              </p:nvSpPr>
              <p:spPr bwMode="auto">
                <a:xfrm>
                  <a:off x="837" y="1844"/>
                  <a:ext cx="708"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-.55</a:t>
                  </a:r>
                  <a:endParaRPr lang="en-US" altLang="en-US" sz="1200">
                    <a:ea typeface="Times New Roman" charset="0"/>
                    <a:cs typeface="Times New Roman" charset="0"/>
                  </a:endParaRPr>
                </a:p>
                <a:p>
                  <a:endParaRPr lang="en-US" altLang="en-US"/>
                </a:p>
              </p:txBody>
            </p:sp>
            <p:sp>
              <p:nvSpPr>
                <p:cNvPr id="21544" name="Rectangle 70"/>
                <p:cNvSpPr>
                  <a:spLocks noChangeArrowheads="1"/>
                </p:cNvSpPr>
                <p:nvPr/>
              </p:nvSpPr>
              <p:spPr bwMode="auto">
                <a:xfrm>
                  <a:off x="794" y="1844"/>
                  <a:ext cx="794"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1534" name="Group 73"/>
              <p:cNvGrpSpPr>
                <a:grpSpLocks/>
              </p:cNvGrpSpPr>
              <p:nvPr/>
            </p:nvGrpSpPr>
            <p:grpSpPr bwMode="auto">
              <a:xfrm>
                <a:off x="1588" y="1844"/>
                <a:ext cx="794" cy="461"/>
                <a:chOff x="1588" y="1844"/>
                <a:chExt cx="794" cy="461"/>
              </a:xfrm>
            </p:grpSpPr>
            <p:sp>
              <p:nvSpPr>
                <p:cNvPr id="21541" name="Rectangle 25"/>
                <p:cNvSpPr>
                  <a:spLocks noChangeArrowheads="1"/>
                </p:cNvSpPr>
                <p:nvPr/>
              </p:nvSpPr>
              <p:spPr bwMode="auto">
                <a:xfrm>
                  <a:off x="1631" y="1844"/>
                  <a:ext cx="708"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.91</a:t>
                  </a:r>
                  <a:endParaRPr lang="en-US" altLang="en-US" sz="1200">
                    <a:ea typeface="Times New Roman" charset="0"/>
                    <a:cs typeface="Times New Roman" charset="0"/>
                  </a:endParaRPr>
                </a:p>
                <a:p>
                  <a:endParaRPr lang="en-US" altLang="en-US"/>
                </a:p>
              </p:txBody>
            </p:sp>
            <p:sp>
              <p:nvSpPr>
                <p:cNvPr id="21542" name="Rectangle 72"/>
                <p:cNvSpPr>
                  <a:spLocks noChangeArrowheads="1"/>
                </p:cNvSpPr>
                <p:nvPr/>
              </p:nvSpPr>
              <p:spPr bwMode="auto">
                <a:xfrm>
                  <a:off x="1588" y="1844"/>
                  <a:ext cx="794"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1535" name="Group 75"/>
              <p:cNvGrpSpPr>
                <a:grpSpLocks/>
              </p:cNvGrpSpPr>
              <p:nvPr/>
            </p:nvGrpSpPr>
            <p:grpSpPr bwMode="auto">
              <a:xfrm>
                <a:off x="2382" y="1844"/>
                <a:ext cx="794" cy="461"/>
                <a:chOff x="2382" y="1844"/>
                <a:chExt cx="794" cy="461"/>
              </a:xfrm>
            </p:grpSpPr>
            <p:sp>
              <p:nvSpPr>
                <p:cNvPr id="21539" name="Rectangle 26"/>
                <p:cNvSpPr>
                  <a:spLocks noChangeArrowheads="1"/>
                </p:cNvSpPr>
                <p:nvPr/>
              </p:nvSpPr>
              <p:spPr bwMode="auto">
                <a:xfrm>
                  <a:off x="2425" y="1844"/>
                  <a:ext cx="708"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.99</a:t>
                  </a:r>
                  <a:endParaRPr lang="en-US" altLang="en-US" sz="1200">
                    <a:ea typeface="Times New Roman" charset="0"/>
                    <a:cs typeface="Times New Roman" charset="0"/>
                  </a:endParaRPr>
                </a:p>
                <a:p>
                  <a:endParaRPr lang="en-US" altLang="en-US"/>
                </a:p>
              </p:txBody>
            </p:sp>
            <p:sp>
              <p:nvSpPr>
                <p:cNvPr id="21540" name="Rectangle 74"/>
                <p:cNvSpPr>
                  <a:spLocks noChangeArrowheads="1"/>
                </p:cNvSpPr>
                <p:nvPr/>
              </p:nvSpPr>
              <p:spPr bwMode="auto">
                <a:xfrm>
                  <a:off x="2382" y="1844"/>
                  <a:ext cx="794"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1536" name="Group 77"/>
              <p:cNvGrpSpPr>
                <a:grpSpLocks/>
              </p:cNvGrpSpPr>
              <p:nvPr/>
            </p:nvGrpSpPr>
            <p:grpSpPr bwMode="auto">
              <a:xfrm>
                <a:off x="3176" y="1844"/>
                <a:ext cx="794" cy="461"/>
                <a:chOff x="3176" y="1844"/>
                <a:chExt cx="794" cy="461"/>
              </a:xfrm>
            </p:grpSpPr>
            <p:sp>
              <p:nvSpPr>
                <p:cNvPr id="21537" name="Rectangle 27"/>
                <p:cNvSpPr>
                  <a:spLocks noChangeArrowheads="1"/>
                </p:cNvSpPr>
                <p:nvPr/>
              </p:nvSpPr>
              <p:spPr bwMode="auto">
                <a:xfrm>
                  <a:off x="3219" y="1844"/>
                  <a:ext cx="708"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1</a:t>
                  </a:r>
                  <a:endParaRPr lang="en-US" altLang="en-US" sz="1200">
                    <a:ea typeface="Times New Roman" charset="0"/>
                    <a:cs typeface="Times New Roman" charset="0"/>
                  </a:endParaRPr>
                </a:p>
                <a:p>
                  <a:endParaRPr lang="en-US" altLang="en-US"/>
                </a:p>
              </p:txBody>
            </p:sp>
            <p:sp>
              <p:nvSpPr>
                <p:cNvPr id="21538" name="Rectangle 76"/>
                <p:cNvSpPr>
                  <a:spLocks noChangeArrowheads="1"/>
                </p:cNvSpPr>
                <p:nvPr/>
              </p:nvSpPr>
              <p:spPr bwMode="auto">
                <a:xfrm>
                  <a:off x="3176" y="1844"/>
                  <a:ext cx="794"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sp>
          <p:nvSpPr>
            <p:cNvPr id="21511" name="Rectangle 79"/>
            <p:cNvSpPr>
              <a:spLocks noChangeArrowheads="1"/>
            </p:cNvSpPr>
            <p:nvPr/>
          </p:nvSpPr>
          <p:spPr bwMode="auto">
            <a:xfrm>
              <a:off x="-3" y="-3"/>
              <a:ext cx="3976" cy="2311"/>
            </a:xfrm>
            <a:prstGeom prst="rect">
              <a:avLst/>
            </a:prstGeom>
            <a:noFill/>
            <a:ln w="9525">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sp>
        <p:nvSpPr>
          <p:cNvPr id="21508" name="Text Box 81"/>
          <p:cNvSpPr txBox="1">
            <a:spLocks noChangeArrowheads="1"/>
          </p:cNvSpPr>
          <p:nvPr/>
        </p:nvSpPr>
        <p:spPr bwMode="auto">
          <a:xfrm>
            <a:off x="1660525" y="3622675"/>
            <a:ext cx="72548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altLang="en-US"/>
              <a:t>Note that terms with higher exponents are VERY highly correlated.  There WILL be problems with collinearity.</a:t>
            </a:r>
          </a:p>
        </p:txBody>
      </p:sp>
      <p:sp>
        <p:nvSpPr>
          <p:cNvPr id="21509" name="Text Box 82"/>
          <p:cNvSpPr txBox="1">
            <a:spLocks noChangeArrowheads="1"/>
          </p:cNvSpPr>
          <p:nvPr/>
        </p:nvSpPr>
        <p:spPr bwMode="auto">
          <a:xfrm>
            <a:off x="1736725" y="4613275"/>
            <a:ext cx="717867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altLang="en-US"/>
              <a:t>Sequence of tests.  Start with time, add time squared.  If significant, add time cubed.  Stop when adding a term doesn’t help.  Each power adds a bend.  Quadratic is one bend, cubic is two, and so forth.</a:t>
            </a:r>
          </a:p>
        </p:txBody>
      </p:sp>
    </p:spTree>
    <p:extLst>
      <p:ext uri="{BB962C8B-B14F-4D97-AF65-F5344CB8AC3E}">
        <p14:creationId xmlns:p14="http://schemas.microsoft.com/office/powerpoint/2010/main" val="6700338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a:t>Results of Polynomial Regression</a:t>
            </a:r>
          </a:p>
        </p:txBody>
      </p:sp>
      <p:grpSp>
        <p:nvGrpSpPr>
          <p:cNvPr id="22531" name="Group 3"/>
          <p:cNvGrpSpPr>
            <a:grpSpLocks/>
          </p:cNvGrpSpPr>
          <p:nvPr/>
        </p:nvGrpSpPr>
        <p:grpSpPr bwMode="auto">
          <a:xfrm>
            <a:off x="1416050" y="1595438"/>
            <a:ext cx="6311900" cy="1757362"/>
            <a:chOff x="-3" y="-3"/>
            <a:chExt cx="3976" cy="2311"/>
          </a:xfrm>
        </p:grpSpPr>
        <p:grpSp>
          <p:nvGrpSpPr>
            <p:cNvPr id="22620" name="Group 4"/>
            <p:cNvGrpSpPr>
              <a:grpSpLocks/>
            </p:cNvGrpSpPr>
            <p:nvPr/>
          </p:nvGrpSpPr>
          <p:grpSpPr bwMode="auto">
            <a:xfrm>
              <a:off x="0" y="0"/>
              <a:ext cx="3970" cy="2305"/>
              <a:chOff x="0" y="0"/>
              <a:chExt cx="3970" cy="2305"/>
            </a:xfrm>
          </p:grpSpPr>
          <p:grpSp>
            <p:nvGrpSpPr>
              <p:cNvPr id="22622" name="Group 5"/>
              <p:cNvGrpSpPr>
                <a:grpSpLocks/>
              </p:cNvGrpSpPr>
              <p:nvPr/>
            </p:nvGrpSpPr>
            <p:grpSpPr bwMode="auto">
              <a:xfrm>
                <a:off x="0" y="0"/>
                <a:ext cx="794" cy="461"/>
                <a:chOff x="0" y="0"/>
                <a:chExt cx="794" cy="461"/>
              </a:xfrm>
            </p:grpSpPr>
            <p:sp>
              <p:nvSpPr>
                <p:cNvPr id="22695" name="Rectangle 6"/>
                <p:cNvSpPr>
                  <a:spLocks noChangeArrowheads="1"/>
                </p:cNvSpPr>
                <p:nvPr/>
              </p:nvSpPr>
              <p:spPr bwMode="auto">
                <a:xfrm>
                  <a:off x="43" y="0"/>
                  <a:ext cx="708"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200">
                      <a:ea typeface="Times New Roman" charset="0"/>
                      <a:cs typeface="Times New Roman" charset="0"/>
                    </a:rPr>
                    <a:t> </a:t>
                  </a:r>
                </a:p>
                <a:p>
                  <a:endParaRPr lang="en-US" altLang="en-US"/>
                </a:p>
              </p:txBody>
            </p:sp>
            <p:sp>
              <p:nvSpPr>
                <p:cNvPr id="22696" name="Rectangle 7"/>
                <p:cNvSpPr>
                  <a:spLocks noChangeArrowheads="1"/>
                </p:cNvSpPr>
                <p:nvPr/>
              </p:nvSpPr>
              <p:spPr bwMode="auto">
                <a:xfrm>
                  <a:off x="0" y="0"/>
                  <a:ext cx="794"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623" name="Group 8"/>
              <p:cNvGrpSpPr>
                <a:grpSpLocks/>
              </p:cNvGrpSpPr>
              <p:nvPr/>
            </p:nvGrpSpPr>
            <p:grpSpPr bwMode="auto">
              <a:xfrm>
                <a:off x="794" y="0"/>
                <a:ext cx="794" cy="461"/>
                <a:chOff x="794" y="0"/>
                <a:chExt cx="794" cy="461"/>
              </a:xfrm>
            </p:grpSpPr>
            <p:sp>
              <p:nvSpPr>
                <p:cNvPr id="22693" name="Rectangle 9"/>
                <p:cNvSpPr>
                  <a:spLocks noChangeArrowheads="1"/>
                </p:cNvSpPr>
                <p:nvPr/>
              </p:nvSpPr>
              <p:spPr bwMode="auto">
                <a:xfrm>
                  <a:off x="837" y="0"/>
                  <a:ext cx="708"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Excite</a:t>
                  </a:r>
                  <a:endParaRPr lang="en-US" altLang="en-US" sz="1200">
                    <a:ea typeface="Times New Roman" charset="0"/>
                    <a:cs typeface="Times New Roman" charset="0"/>
                  </a:endParaRPr>
                </a:p>
                <a:p>
                  <a:endParaRPr lang="en-US" altLang="en-US"/>
                </a:p>
              </p:txBody>
            </p:sp>
            <p:sp>
              <p:nvSpPr>
                <p:cNvPr id="22694" name="Rectangle 10"/>
                <p:cNvSpPr>
                  <a:spLocks noChangeArrowheads="1"/>
                </p:cNvSpPr>
                <p:nvPr/>
              </p:nvSpPr>
              <p:spPr bwMode="auto">
                <a:xfrm>
                  <a:off x="794" y="0"/>
                  <a:ext cx="794"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624" name="Group 11"/>
              <p:cNvGrpSpPr>
                <a:grpSpLocks/>
              </p:cNvGrpSpPr>
              <p:nvPr/>
            </p:nvGrpSpPr>
            <p:grpSpPr bwMode="auto">
              <a:xfrm>
                <a:off x="1588" y="0"/>
                <a:ext cx="794" cy="461"/>
                <a:chOff x="1588" y="0"/>
                <a:chExt cx="794" cy="461"/>
              </a:xfrm>
            </p:grpSpPr>
            <p:sp>
              <p:nvSpPr>
                <p:cNvPr id="22691" name="Rectangle 12"/>
                <p:cNvSpPr>
                  <a:spLocks noChangeArrowheads="1"/>
                </p:cNvSpPr>
                <p:nvPr/>
              </p:nvSpPr>
              <p:spPr bwMode="auto">
                <a:xfrm>
                  <a:off x="1631" y="0"/>
                  <a:ext cx="708"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Time</a:t>
                  </a:r>
                  <a:endParaRPr lang="en-US" altLang="en-US" sz="1200">
                    <a:ea typeface="Times New Roman" charset="0"/>
                    <a:cs typeface="Times New Roman" charset="0"/>
                  </a:endParaRPr>
                </a:p>
                <a:p>
                  <a:endParaRPr lang="en-US" altLang="en-US"/>
                </a:p>
              </p:txBody>
            </p:sp>
            <p:sp>
              <p:nvSpPr>
                <p:cNvPr id="22692" name="Rectangle 13"/>
                <p:cNvSpPr>
                  <a:spLocks noChangeArrowheads="1"/>
                </p:cNvSpPr>
                <p:nvPr/>
              </p:nvSpPr>
              <p:spPr bwMode="auto">
                <a:xfrm>
                  <a:off x="1588" y="0"/>
                  <a:ext cx="794"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625" name="Group 14"/>
              <p:cNvGrpSpPr>
                <a:grpSpLocks/>
              </p:cNvGrpSpPr>
              <p:nvPr/>
            </p:nvGrpSpPr>
            <p:grpSpPr bwMode="auto">
              <a:xfrm>
                <a:off x="2382" y="0"/>
                <a:ext cx="794" cy="461"/>
                <a:chOff x="2382" y="0"/>
                <a:chExt cx="794" cy="461"/>
              </a:xfrm>
            </p:grpSpPr>
            <p:sp>
              <p:nvSpPr>
                <p:cNvPr id="22689" name="Rectangle 15"/>
                <p:cNvSpPr>
                  <a:spLocks noChangeArrowheads="1"/>
                </p:cNvSpPr>
                <p:nvPr/>
              </p:nvSpPr>
              <p:spPr bwMode="auto">
                <a:xfrm>
                  <a:off x="2425" y="0"/>
                  <a:ext cx="708"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Time**2</a:t>
                  </a:r>
                  <a:endParaRPr lang="en-US" altLang="en-US" sz="1200">
                    <a:ea typeface="Times New Roman" charset="0"/>
                    <a:cs typeface="Times New Roman" charset="0"/>
                  </a:endParaRPr>
                </a:p>
                <a:p>
                  <a:endParaRPr lang="en-US" altLang="en-US"/>
                </a:p>
              </p:txBody>
            </p:sp>
            <p:sp>
              <p:nvSpPr>
                <p:cNvPr id="22690" name="Rectangle 16"/>
                <p:cNvSpPr>
                  <a:spLocks noChangeArrowheads="1"/>
                </p:cNvSpPr>
                <p:nvPr/>
              </p:nvSpPr>
              <p:spPr bwMode="auto">
                <a:xfrm>
                  <a:off x="2382" y="0"/>
                  <a:ext cx="794"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626" name="Group 17"/>
              <p:cNvGrpSpPr>
                <a:grpSpLocks/>
              </p:cNvGrpSpPr>
              <p:nvPr/>
            </p:nvGrpSpPr>
            <p:grpSpPr bwMode="auto">
              <a:xfrm>
                <a:off x="3176" y="0"/>
                <a:ext cx="794" cy="461"/>
                <a:chOff x="3176" y="0"/>
                <a:chExt cx="794" cy="461"/>
              </a:xfrm>
            </p:grpSpPr>
            <p:sp>
              <p:nvSpPr>
                <p:cNvPr id="22687" name="Rectangle 18"/>
                <p:cNvSpPr>
                  <a:spLocks noChangeArrowheads="1"/>
                </p:cNvSpPr>
                <p:nvPr/>
              </p:nvSpPr>
              <p:spPr bwMode="auto">
                <a:xfrm>
                  <a:off x="3219" y="0"/>
                  <a:ext cx="708"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Time**3</a:t>
                  </a:r>
                  <a:endParaRPr lang="en-US" altLang="en-US" sz="1200">
                    <a:ea typeface="Times New Roman" charset="0"/>
                    <a:cs typeface="Times New Roman" charset="0"/>
                  </a:endParaRPr>
                </a:p>
                <a:p>
                  <a:endParaRPr lang="en-US" altLang="en-US"/>
                </a:p>
              </p:txBody>
            </p:sp>
            <p:sp>
              <p:nvSpPr>
                <p:cNvPr id="22688" name="Rectangle 19"/>
                <p:cNvSpPr>
                  <a:spLocks noChangeArrowheads="1"/>
                </p:cNvSpPr>
                <p:nvPr/>
              </p:nvSpPr>
              <p:spPr bwMode="auto">
                <a:xfrm>
                  <a:off x="3176" y="0"/>
                  <a:ext cx="794"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627" name="Group 20"/>
              <p:cNvGrpSpPr>
                <a:grpSpLocks/>
              </p:cNvGrpSpPr>
              <p:nvPr/>
            </p:nvGrpSpPr>
            <p:grpSpPr bwMode="auto">
              <a:xfrm>
                <a:off x="0" y="461"/>
                <a:ext cx="794" cy="461"/>
                <a:chOff x="0" y="461"/>
                <a:chExt cx="794" cy="461"/>
              </a:xfrm>
            </p:grpSpPr>
            <p:sp>
              <p:nvSpPr>
                <p:cNvPr id="22685" name="Rectangle 21"/>
                <p:cNvSpPr>
                  <a:spLocks noChangeArrowheads="1"/>
                </p:cNvSpPr>
                <p:nvPr/>
              </p:nvSpPr>
              <p:spPr bwMode="auto">
                <a:xfrm>
                  <a:off x="43" y="461"/>
                  <a:ext cx="708"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Excite</a:t>
                  </a:r>
                  <a:endParaRPr lang="en-US" altLang="en-US" sz="1200">
                    <a:ea typeface="Times New Roman" charset="0"/>
                    <a:cs typeface="Times New Roman" charset="0"/>
                  </a:endParaRPr>
                </a:p>
                <a:p>
                  <a:endParaRPr lang="en-US" altLang="en-US"/>
                </a:p>
              </p:txBody>
            </p:sp>
            <p:sp>
              <p:nvSpPr>
                <p:cNvPr id="22686" name="Rectangle 22"/>
                <p:cNvSpPr>
                  <a:spLocks noChangeArrowheads="1"/>
                </p:cNvSpPr>
                <p:nvPr/>
              </p:nvSpPr>
              <p:spPr bwMode="auto">
                <a:xfrm>
                  <a:off x="0" y="461"/>
                  <a:ext cx="794"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628" name="Group 23"/>
              <p:cNvGrpSpPr>
                <a:grpSpLocks/>
              </p:cNvGrpSpPr>
              <p:nvPr/>
            </p:nvGrpSpPr>
            <p:grpSpPr bwMode="auto">
              <a:xfrm>
                <a:off x="794" y="461"/>
                <a:ext cx="794" cy="461"/>
                <a:chOff x="794" y="461"/>
                <a:chExt cx="794" cy="461"/>
              </a:xfrm>
            </p:grpSpPr>
            <p:sp>
              <p:nvSpPr>
                <p:cNvPr id="22683" name="Rectangle 24"/>
                <p:cNvSpPr>
                  <a:spLocks noChangeArrowheads="1"/>
                </p:cNvSpPr>
                <p:nvPr/>
              </p:nvSpPr>
              <p:spPr bwMode="auto">
                <a:xfrm>
                  <a:off x="837" y="461"/>
                  <a:ext cx="708"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1</a:t>
                  </a:r>
                  <a:endParaRPr lang="en-US" altLang="en-US" sz="1200">
                    <a:ea typeface="Times New Roman" charset="0"/>
                    <a:cs typeface="Times New Roman" charset="0"/>
                  </a:endParaRPr>
                </a:p>
                <a:p>
                  <a:endParaRPr lang="en-US" altLang="en-US"/>
                </a:p>
              </p:txBody>
            </p:sp>
            <p:sp>
              <p:nvSpPr>
                <p:cNvPr id="22684" name="Rectangle 25"/>
                <p:cNvSpPr>
                  <a:spLocks noChangeArrowheads="1"/>
                </p:cNvSpPr>
                <p:nvPr/>
              </p:nvSpPr>
              <p:spPr bwMode="auto">
                <a:xfrm>
                  <a:off x="794" y="461"/>
                  <a:ext cx="794"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629" name="Group 26"/>
              <p:cNvGrpSpPr>
                <a:grpSpLocks/>
              </p:cNvGrpSpPr>
              <p:nvPr/>
            </p:nvGrpSpPr>
            <p:grpSpPr bwMode="auto">
              <a:xfrm>
                <a:off x="1588" y="461"/>
                <a:ext cx="794" cy="461"/>
                <a:chOff x="1588" y="461"/>
                <a:chExt cx="794" cy="461"/>
              </a:xfrm>
            </p:grpSpPr>
            <p:sp>
              <p:nvSpPr>
                <p:cNvPr id="22681" name="Rectangle 27"/>
                <p:cNvSpPr>
                  <a:spLocks noChangeArrowheads="1"/>
                </p:cNvSpPr>
                <p:nvPr/>
              </p:nvSpPr>
              <p:spPr bwMode="auto">
                <a:xfrm>
                  <a:off x="1631" y="461"/>
                  <a:ext cx="708"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200">
                      <a:ea typeface="Times New Roman" charset="0"/>
                      <a:cs typeface="Times New Roman" charset="0"/>
                    </a:rPr>
                    <a:t> </a:t>
                  </a:r>
                </a:p>
                <a:p>
                  <a:endParaRPr lang="en-US" altLang="en-US"/>
                </a:p>
              </p:txBody>
            </p:sp>
            <p:sp>
              <p:nvSpPr>
                <p:cNvPr id="22682" name="Rectangle 28"/>
                <p:cNvSpPr>
                  <a:spLocks noChangeArrowheads="1"/>
                </p:cNvSpPr>
                <p:nvPr/>
              </p:nvSpPr>
              <p:spPr bwMode="auto">
                <a:xfrm>
                  <a:off x="1588" y="461"/>
                  <a:ext cx="794"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630" name="Group 29"/>
              <p:cNvGrpSpPr>
                <a:grpSpLocks/>
              </p:cNvGrpSpPr>
              <p:nvPr/>
            </p:nvGrpSpPr>
            <p:grpSpPr bwMode="auto">
              <a:xfrm>
                <a:off x="2382" y="461"/>
                <a:ext cx="794" cy="461"/>
                <a:chOff x="2382" y="461"/>
                <a:chExt cx="794" cy="461"/>
              </a:xfrm>
            </p:grpSpPr>
            <p:sp>
              <p:nvSpPr>
                <p:cNvPr id="22679" name="Rectangle 30"/>
                <p:cNvSpPr>
                  <a:spLocks noChangeArrowheads="1"/>
                </p:cNvSpPr>
                <p:nvPr/>
              </p:nvSpPr>
              <p:spPr bwMode="auto">
                <a:xfrm>
                  <a:off x="2425" y="461"/>
                  <a:ext cx="708"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200">
                      <a:ea typeface="Times New Roman" charset="0"/>
                      <a:cs typeface="Times New Roman" charset="0"/>
                    </a:rPr>
                    <a:t> </a:t>
                  </a:r>
                </a:p>
                <a:p>
                  <a:endParaRPr lang="en-US" altLang="en-US"/>
                </a:p>
              </p:txBody>
            </p:sp>
            <p:sp>
              <p:nvSpPr>
                <p:cNvPr id="22680" name="Rectangle 31"/>
                <p:cNvSpPr>
                  <a:spLocks noChangeArrowheads="1"/>
                </p:cNvSpPr>
                <p:nvPr/>
              </p:nvSpPr>
              <p:spPr bwMode="auto">
                <a:xfrm>
                  <a:off x="2382" y="461"/>
                  <a:ext cx="794"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631" name="Group 32"/>
              <p:cNvGrpSpPr>
                <a:grpSpLocks/>
              </p:cNvGrpSpPr>
              <p:nvPr/>
            </p:nvGrpSpPr>
            <p:grpSpPr bwMode="auto">
              <a:xfrm>
                <a:off x="3176" y="461"/>
                <a:ext cx="794" cy="461"/>
                <a:chOff x="3176" y="461"/>
                <a:chExt cx="794" cy="461"/>
              </a:xfrm>
            </p:grpSpPr>
            <p:sp>
              <p:nvSpPr>
                <p:cNvPr id="22677" name="Rectangle 33"/>
                <p:cNvSpPr>
                  <a:spLocks noChangeArrowheads="1"/>
                </p:cNvSpPr>
                <p:nvPr/>
              </p:nvSpPr>
              <p:spPr bwMode="auto">
                <a:xfrm>
                  <a:off x="3219" y="461"/>
                  <a:ext cx="708"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200">
                      <a:ea typeface="Times New Roman" charset="0"/>
                      <a:cs typeface="Times New Roman" charset="0"/>
                    </a:rPr>
                    <a:t> </a:t>
                  </a:r>
                </a:p>
                <a:p>
                  <a:endParaRPr lang="en-US" altLang="en-US"/>
                </a:p>
              </p:txBody>
            </p:sp>
            <p:sp>
              <p:nvSpPr>
                <p:cNvPr id="22678" name="Rectangle 34"/>
                <p:cNvSpPr>
                  <a:spLocks noChangeArrowheads="1"/>
                </p:cNvSpPr>
                <p:nvPr/>
              </p:nvSpPr>
              <p:spPr bwMode="auto">
                <a:xfrm>
                  <a:off x="3176" y="461"/>
                  <a:ext cx="794"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632" name="Group 35"/>
              <p:cNvGrpSpPr>
                <a:grpSpLocks/>
              </p:cNvGrpSpPr>
              <p:nvPr/>
            </p:nvGrpSpPr>
            <p:grpSpPr bwMode="auto">
              <a:xfrm>
                <a:off x="0" y="922"/>
                <a:ext cx="794" cy="461"/>
                <a:chOff x="0" y="922"/>
                <a:chExt cx="794" cy="461"/>
              </a:xfrm>
            </p:grpSpPr>
            <p:sp>
              <p:nvSpPr>
                <p:cNvPr id="22675" name="Rectangle 36"/>
                <p:cNvSpPr>
                  <a:spLocks noChangeArrowheads="1"/>
                </p:cNvSpPr>
                <p:nvPr/>
              </p:nvSpPr>
              <p:spPr bwMode="auto">
                <a:xfrm>
                  <a:off x="43" y="922"/>
                  <a:ext cx="708"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Time</a:t>
                  </a:r>
                  <a:endParaRPr lang="en-US" altLang="en-US" sz="1200">
                    <a:ea typeface="Times New Roman" charset="0"/>
                    <a:cs typeface="Times New Roman" charset="0"/>
                  </a:endParaRPr>
                </a:p>
                <a:p>
                  <a:endParaRPr lang="en-US" altLang="en-US"/>
                </a:p>
              </p:txBody>
            </p:sp>
            <p:sp>
              <p:nvSpPr>
                <p:cNvPr id="22676" name="Rectangle 37"/>
                <p:cNvSpPr>
                  <a:spLocks noChangeArrowheads="1"/>
                </p:cNvSpPr>
                <p:nvPr/>
              </p:nvSpPr>
              <p:spPr bwMode="auto">
                <a:xfrm>
                  <a:off x="0" y="922"/>
                  <a:ext cx="794"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633" name="Group 38"/>
              <p:cNvGrpSpPr>
                <a:grpSpLocks/>
              </p:cNvGrpSpPr>
              <p:nvPr/>
            </p:nvGrpSpPr>
            <p:grpSpPr bwMode="auto">
              <a:xfrm>
                <a:off x="794" y="922"/>
                <a:ext cx="794" cy="461"/>
                <a:chOff x="794" y="922"/>
                <a:chExt cx="794" cy="461"/>
              </a:xfrm>
            </p:grpSpPr>
            <p:sp>
              <p:nvSpPr>
                <p:cNvPr id="22673" name="Rectangle 39"/>
                <p:cNvSpPr>
                  <a:spLocks noChangeArrowheads="1"/>
                </p:cNvSpPr>
                <p:nvPr/>
              </p:nvSpPr>
              <p:spPr bwMode="auto">
                <a:xfrm>
                  <a:off x="837" y="922"/>
                  <a:ext cx="708"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-.72</a:t>
                  </a:r>
                  <a:endParaRPr lang="en-US" altLang="en-US" sz="1200">
                    <a:ea typeface="Times New Roman" charset="0"/>
                    <a:cs typeface="Times New Roman" charset="0"/>
                  </a:endParaRPr>
                </a:p>
                <a:p>
                  <a:endParaRPr lang="en-US" altLang="en-US"/>
                </a:p>
              </p:txBody>
            </p:sp>
            <p:sp>
              <p:nvSpPr>
                <p:cNvPr id="22674" name="Rectangle 40"/>
                <p:cNvSpPr>
                  <a:spLocks noChangeArrowheads="1"/>
                </p:cNvSpPr>
                <p:nvPr/>
              </p:nvSpPr>
              <p:spPr bwMode="auto">
                <a:xfrm>
                  <a:off x="794" y="922"/>
                  <a:ext cx="794"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634" name="Group 41"/>
              <p:cNvGrpSpPr>
                <a:grpSpLocks/>
              </p:cNvGrpSpPr>
              <p:nvPr/>
            </p:nvGrpSpPr>
            <p:grpSpPr bwMode="auto">
              <a:xfrm>
                <a:off x="1588" y="922"/>
                <a:ext cx="794" cy="461"/>
                <a:chOff x="1588" y="922"/>
                <a:chExt cx="794" cy="461"/>
              </a:xfrm>
            </p:grpSpPr>
            <p:sp>
              <p:nvSpPr>
                <p:cNvPr id="22671" name="Rectangle 42"/>
                <p:cNvSpPr>
                  <a:spLocks noChangeArrowheads="1"/>
                </p:cNvSpPr>
                <p:nvPr/>
              </p:nvSpPr>
              <p:spPr bwMode="auto">
                <a:xfrm>
                  <a:off x="1631" y="922"/>
                  <a:ext cx="708"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1</a:t>
                  </a:r>
                  <a:endParaRPr lang="en-US" altLang="en-US" sz="1200">
                    <a:ea typeface="Times New Roman" charset="0"/>
                    <a:cs typeface="Times New Roman" charset="0"/>
                  </a:endParaRPr>
                </a:p>
                <a:p>
                  <a:endParaRPr lang="en-US" altLang="en-US"/>
                </a:p>
              </p:txBody>
            </p:sp>
            <p:sp>
              <p:nvSpPr>
                <p:cNvPr id="22672" name="Rectangle 43"/>
                <p:cNvSpPr>
                  <a:spLocks noChangeArrowheads="1"/>
                </p:cNvSpPr>
                <p:nvPr/>
              </p:nvSpPr>
              <p:spPr bwMode="auto">
                <a:xfrm>
                  <a:off x="1588" y="922"/>
                  <a:ext cx="794"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635" name="Group 44"/>
              <p:cNvGrpSpPr>
                <a:grpSpLocks/>
              </p:cNvGrpSpPr>
              <p:nvPr/>
            </p:nvGrpSpPr>
            <p:grpSpPr bwMode="auto">
              <a:xfrm>
                <a:off x="2382" y="922"/>
                <a:ext cx="794" cy="461"/>
                <a:chOff x="2382" y="922"/>
                <a:chExt cx="794" cy="461"/>
              </a:xfrm>
            </p:grpSpPr>
            <p:sp>
              <p:nvSpPr>
                <p:cNvPr id="22669" name="Rectangle 45"/>
                <p:cNvSpPr>
                  <a:spLocks noChangeArrowheads="1"/>
                </p:cNvSpPr>
                <p:nvPr/>
              </p:nvSpPr>
              <p:spPr bwMode="auto">
                <a:xfrm>
                  <a:off x="2425" y="922"/>
                  <a:ext cx="708"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200">
                      <a:ea typeface="Times New Roman" charset="0"/>
                      <a:cs typeface="Times New Roman" charset="0"/>
                    </a:rPr>
                    <a:t> </a:t>
                  </a:r>
                </a:p>
                <a:p>
                  <a:endParaRPr lang="en-US" altLang="en-US"/>
                </a:p>
              </p:txBody>
            </p:sp>
            <p:sp>
              <p:nvSpPr>
                <p:cNvPr id="22670" name="Rectangle 46"/>
                <p:cNvSpPr>
                  <a:spLocks noChangeArrowheads="1"/>
                </p:cNvSpPr>
                <p:nvPr/>
              </p:nvSpPr>
              <p:spPr bwMode="auto">
                <a:xfrm>
                  <a:off x="2382" y="922"/>
                  <a:ext cx="794"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636" name="Group 47"/>
              <p:cNvGrpSpPr>
                <a:grpSpLocks/>
              </p:cNvGrpSpPr>
              <p:nvPr/>
            </p:nvGrpSpPr>
            <p:grpSpPr bwMode="auto">
              <a:xfrm>
                <a:off x="3176" y="922"/>
                <a:ext cx="794" cy="461"/>
                <a:chOff x="3176" y="922"/>
                <a:chExt cx="794" cy="461"/>
              </a:xfrm>
            </p:grpSpPr>
            <p:sp>
              <p:nvSpPr>
                <p:cNvPr id="22667" name="Rectangle 48"/>
                <p:cNvSpPr>
                  <a:spLocks noChangeArrowheads="1"/>
                </p:cNvSpPr>
                <p:nvPr/>
              </p:nvSpPr>
              <p:spPr bwMode="auto">
                <a:xfrm>
                  <a:off x="3219" y="922"/>
                  <a:ext cx="708"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200">
                      <a:ea typeface="Times New Roman" charset="0"/>
                      <a:cs typeface="Times New Roman" charset="0"/>
                    </a:rPr>
                    <a:t> </a:t>
                  </a:r>
                </a:p>
                <a:p>
                  <a:endParaRPr lang="en-US" altLang="en-US"/>
                </a:p>
              </p:txBody>
            </p:sp>
            <p:sp>
              <p:nvSpPr>
                <p:cNvPr id="22668" name="Rectangle 49"/>
                <p:cNvSpPr>
                  <a:spLocks noChangeArrowheads="1"/>
                </p:cNvSpPr>
                <p:nvPr/>
              </p:nvSpPr>
              <p:spPr bwMode="auto">
                <a:xfrm>
                  <a:off x="3176" y="922"/>
                  <a:ext cx="794"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637" name="Group 50"/>
              <p:cNvGrpSpPr>
                <a:grpSpLocks/>
              </p:cNvGrpSpPr>
              <p:nvPr/>
            </p:nvGrpSpPr>
            <p:grpSpPr bwMode="auto">
              <a:xfrm>
                <a:off x="0" y="1383"/>
                <a:ext cx="794" cy="461"/>
                <a:chOff x="0" y="1383"/>
                <a:chExt cx="794" cy="461"/>
              </a:xfrm>
            </p:grpSpPr>
            <p:sp>
              <p:nvSpPr>
                <p:cNvPr id="22665" name="Rectangle 51"/>
                <p:cNvSpPr>
                  <a:spLocks noChangeArrowheads="1"/>
                </p:cNvSpPr>
                <p:nvPr/>
              </p:nvSpPr>
              <p:spPr bwMode="auto">
                <a:xfrm>
                  <a:off x="43" y="1383"/>
                  <a:ext cx="708"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Time**2</a:t>
                  </a:r>
                  <a:endParaRPr lang="en-US" altLang="en-US" sz="1200">
                    <a:ea typeface="Times New Roman" charset="0"/>
                    <a:cs typeface="Times New Roman" charset="0"/>
                  </a:endParaRPr>
                </a:p>
                <a:p>
                  <a:endParaRPr lang="en-US" altLang="en-US"/>
                </a:p>
              </p:txBody>
            </p:sp>
            <p:sp>
              <p:nvSpPr>
                <p:cNvPr id="22666" name="Rectangle 52"/>
                <p:cNvSpPr>
                  <a:spLocks noChangeArrowheads="1"/>
                </p:cNvSpPr>
                <p:nvPr/>
              </p:nvSpPr>
              <p:spPr bwMode="auto">
                <a:xfrm>
                  <a:off x="0" y="1383"/>
                  <a:ext cx="794"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638" name="Group 53"/>
              <p:cNvGrpSpPr>
                <a:grpSpLocks/>
              </p:cNvGrpSpPr>
              <p:nvPr/>
            </p:nvGrpSpPr>
            <p:grpSpPr bwMode="auto">
              <a:xfrm>
                <a:off x="794" y="1383"/>
                <a:ext cx="794" cy="461"/>
                <a:chOff x="794" y="1383"/>
                <a:chExt cx="794" cy="461"/>
              </a:xfrm>
            </p:grpSpPr>
            <p:sp>
              <p:nvSpPr>
                <p:cNvPr id="22663" name="Rectangle 54"/>
                <p:cNvSpPr>
                  <a:spLocks noChangeArrowheads="1"/>
                </p:cNvSpPr>
                <p:nvPr/>
              </p:nvSpPr>
              <p:spPr bwMode="auto">
                <a:xfrm>
                  <a:off x="837" y="1383"/>
                  <a:ext cx="708"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-.62</a:t>
                  </a:r>
                  <a:endParaRPr lang="en-US" altLang="en-US" sz="1200">
                    <a:ea typeface="Times New Roman" charset="0"/>
                    <a:cs typeface="Times New Roman" charset="0"/>
                  </a:endParaRPr>
                </a:p>
                <a:p>
                  <a:endParaRPr lang="en-US" altLang="en-US"/>
                </a:p>
              </p:txBody>
            </p:sp>
            <p:sp>
              <p:nvSpPr>
                <p:cNvPr id="22664" name="Rectangle 55"/>
                <p:cNvSpPr>
                  <a:spLocks noChangeArrowheads="1"/>
                </p:cNvSpPr>
                <p:nvPr/>
              </p:nvSpPr>
              <p:spPr bwMode="auto">
                <a:xfrm>
                  <a:off x="794" y="1383"/>
                  <a:ext cx="794"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639" name="Group 56"/>
              <p:cNvGrpSpPr>
                <a:grpSpLocks/>
              </p:cNvGrpSpPr>
              <p:nvPr/>
            </p:nvGrpSpPr>
            <p:grpSpPr bwMode="auto">
              <a:xfrm>
                <a:off x="1588" y="1383"/>
                <a:ext cx="794" cy="461"/>
                <a:chOff x="1588" y="1383"/>
                <a:chExt cx="794" cy="461"/>
              </a:xfrm>
            </p:grpSpPr>
            <p:sp>
              <p:nvSpPr>
                <p:cNvPr id="22661" name="Rectangle 57"/>
                <p:cNvSpPr>
                  <a:spLocks noChangeArrowheads="1"/>
                </p:cNvSpPr>
                <p:nvPr/>
              </p:nvSpPr>
              <p:spPr bwMode="auto">
                <a:xfrm>
                  <a:off x="1631" y="1383"/>
                  <a:ext cx="708"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.96</a:t>
                  </a:r>
                  <a:endParaRPr lang="en-US" altLang="en-US" sz="1200">
                    <a:ea typeface="Times New Roman" charset="0"/>
                    <a:cs typeface="Times New Roman" charset="0"/>
                  </a:endParaRPr>
                </a:p>
                <a:p>
                  <a:endParaRPr lang="en-US" altLang="en-US"/>
                </a:p>
              </p:txBody>
            </p:sp>
            <p:sp>
              <p:nvSpPr>
                <p:cNvPr id="22662" name="Rectangle 58"/>
                <p:cNvSpPr>
                  <a:spLocks noChangeArrowheads="1"/>
                </p:cNvSpPr>
                <p:nvPr/>
              </p:nvSpPr>
              <p:spPr bwMode="auto">
                <a:xfrm>
                  <a:off x="1588" y="1383"/>
                  <a:ext cx="794"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640" name="Group 59"/>
              <p:cNvGrpSpPr>
                <a:grpSpLocks/>
              </p:cNvGrpSpPr>
              <p:nvPr/>
            </p:nvGrpSpPr>
            <p:grpSpPr bwMode="auto">
              <a:xfrm>
                <a:off x="2382" y="1383"/>
                <a:ext cx="794" cy="461"/>
                <a:chOff x="2382" y="1383"/>
                <a:chExt cx="794" cy="461"/>
              </a:xfrm>
            </p:grpSpPr>
            <p:sp>
              <p:nvSpPr>
                <p:cNvPr id="22659" name="Rectangle 60"/>
                <p:cNvSpPr>
                  <a:spLocks noChangeArrowheads="1"/>
                </p:cNvSpPr>
                <p:nvPr/>
              </p:nvSpPr>
              <p:spPr bwMode="auto">
                <a:xfrm>
                  <a:off x="2425" y="1383"/>
                  <a:ext cx="708"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1</a:t>
                  </a:r>
                  <a:endParaRPr lang="en-US" altLang="en-US" sz="1200">
                    <a:ea typeface="Times New Roman" charset="0"/>
                    <a:cs typeface="Times New Roman" charset="0"/>
                  </a:endParaRPr>
                </a:p>
                <a:p>
                  <a:endParaRPr lang="en-US" altLang="en-US"/>
                </a:p>
              </p:txBody>
            </p:sp>
            <p:sp>
              <p:nvSpPr>
                <p:cNvPr id="22660" name="Rectangle 61"/>
                <p:cNvSpPr>
                  <a:spLocks noChangeArrowheads="1"/>
                </p:cNvSpPr>
                <p:nvPr/>
              </p:nvSpPr>
              <p:spPr bwMode="auto">
                <a:xfrm>
                  <a:off x="2382" y="1383"/>
                  <a:ext cx="794"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641" name="Group 62"/>
              <p:cNvGrpSpPr>
                <a:grpSpLocks/>
              </p:cNvGrpSpPr>
              <p:nvPr/>
            </p:nvGrpSpPr>
            <p:grpSpPr bwMode="auto">
              <a:xfrm>
                <a:off x="3176" y="1383"/>
                <a:ext cx="794" cy="461"/>
                <a:chOff x="3176" y="1383"/>
                <a:chExt cx="794" cy="461"/>
              </a:xfrm>
            </p:grpSpPr>
            <p:sp>
              <p:nvSpPr>
                <p:cNvPr id="22657" name="Rectangle 63"/>
                <p:cNvSpPr>
                  <a:spLocks noChangeArrowheads="1"/>
                </p:cNvSpPr>
                <p:nvPr/>
              </p:nvSpPr>
              <p:spPr bwMode="auto">
                <a:xfrm>
                  <a:off x="3219" y="1383"/>
                  <a:ext cx="708"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200">
                      <a:ea typeface="Times New Roman" charset="0"/>
                      <a:cs typeface="Times New Roman" charset="0"/>
                    </a:rPr>
                    <a:t> </a:t>
                  </a:r>
                </a:p>
                <a:p>
                  <a:endParaRPr lang="en-US" altLang="en-US"/>
                </a:p>
              </p:txBody>
            </p:sp>
            <p:sp>
              <p:nvSpPr>
                <p:cNvPr id="22658" name="Rectangle 64"/>
                <p:cNvSpPr>
                  <a:spLocks noChangeArrowheads="1"/>
                </p:cNvSpPr>
                <p:nvPr/>
              </p:nvSpPr>
              <p:spPr bwMode="auto">
                <a:xfrm>
                  <a:off x="3176" y="1383"/>
                  <a:ext cx="794"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642" name="Group 65"/>
              <p:cNvGrpSpPr>
                <a:grpSpLocks/>
              </p:cNvGrpSpPr>
              <p:nvPr/>
            </p:nvGrpSpPr>
            <p:grpSpPr bwMode="auto">
              <a:xfrm>
                <a:off x="0" y="1844"/>
                <a:ext cx="794" cy="461"/>
                <a:chOff x="0" y="1844"/>
                <a:chExt cx="794" cy="461"/>
              </a:xfrm>
            </p:grpSpPr>
            <p:sp>
              <p:nvSpPr>
                <p:cNvPr id="22655" name="Rectangle 66"/>
                <p:cNvSpPr>
                  <a:spLocks noChangeArrowheads="1"/>
                </p:cNvSpPr>
                <p:nvPr/>
              </p:nvSpPr>
              <p:spPr bwMode="auto">
                <a:xfrm>
                  <a:off x="43" y="1844"/>
                  <a:ext cx="708"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Time**3</a:t>
                  </a:r>
                  <a:endParaRPr lang="en-US" altLang="en-US" sz="1200">
                    <a:ea typeface="Times New Roman" charset="0"/>
                    <a:cs typeface="Times New Roman" charset="0"/>
                  </a:endParaRPr>
                </a:p>
                <a:p>
                  <a:endParaRPr lang="en-US" altLang="en-US"/>
                </a:p>
              </p:txBody>
            </p:sp>
            <p:sp>
              <p:nvSpPr>
                <p:cNvPr id="22656" name="Rectangle 67"/>
                <p:cNvSpPr>
                  <a:spLocks noChangeArrowheads="1"/>
                </p:cNvSpPr>
                <p:nvPr/>
              </p:nvSpPr>
              <p:spPr bwMode="auto">
                <a:xfrm>
                  <a:off x="0" y="1844"/>
                  <a:ext cx="794"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643" name="Group 68"/>
              <p:cNvGrpSpPr>
                <a:grpSpLocks/>
              </p:cNvGrpSpPr>
              <p:nvPr/>
            </p:nvGrpSpPr>
            <p:grpSpPr bwMode="auto">
              <a:xfrm>
                <a:off x="794" y="1844"/>
                <a:ext cx="794" cy="461"/>
                <a:chOff x="794" y="1844"/>
                <a:chExt cx="794" cy="461"/>
              </a:xfrm>
            </p:grpSpPr>
            <p:sp>
              <p:nvSpPr>
                <p:cNvPr id="22653" name="Rectangle 69"/>
                <p:cNvSpPr>
                  <a:spLocks noChangeArrowheads="1"/>
                </p:cNvSpPr>
                <p:nvPr/>
              </p:nvSpPr>
              <p:spPr bwMode="auto">
                <a:xfrm>
                  <a:off x="837" y="1844"/>
                  <a:ext cx="708"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-.55</a:t>
                  </a:r>
                  <a:endParaRPr lang="en-US" altLang="en-US" sz="1200">
                    <a:ea typeface="Times New Roman" charset="0"/>
                    <a:cs typeface="Times New Roman" charset="0"/>
                  </a:endParaRPr>
                </a:p>
                <a:p>
                  <a:endParaRPr lang="en-US" altLang="en-US"/>
                </a:p>
              </p:txBody>
            </p:sp>
            <p:sp>
              <p:nvSpPr>
                <p:cNvPr id="22654" name="Rectangle 70"/>
                <p:cNvSpPr>
                  <a:spLocks noChangeArrowheads="1"/>
                </p:cNvSpPr>
                <p:nvPr/>
              </p:nvSpPr>
              <p:spPr bwMode="auto">
                <a:xfrm>
                  <a:off x="794" y="1844"/>
                  <a:ext cx="794"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644" name="Group 71"/>
              <p:cNvGrpSpPr>
                <a:grpSpLocks/>
              </p:cNvGrpSpPr>
              <p:nvPr/>
            </p:nvGrpSpPr>
            <p:grpSpPr bwMode="auto">
              <a:xfrm>
                <a:off x="1588" y="1844"/>
                <a:ext cx="794" cy="461"/>
                <a:chOff x="1588" y="1844"/>
                <a:chExt cx="794" cy="461"/>
              </a:xfrm>
            </p:grpSpPr>
            <p:sp>
              <p:nvSpPr>
                <p:cNvPr id="22651" name="Rectangle 72"/>
                <p:cNvSpPr>
                  <a:spLocks noChangeArrowheads="1"/>
                </p:cNvSpPr>
                <p:nvPr/>
              </p:nvSpPr>
              <p:spPr bwMode="auto">
                <a:xfrm>
                  <a:off x="1631" y="1844"/>
                  <a:ext cx="708"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.91</a:t>
                  </a:r>
                  <a:endParaRPr lang="en-US" altLang="en-US" sz="1200">
                    <a:ea typeface="Times New Roman" charset="0"/>
                    <a:cs typeface="Times New Roman" charset="0"/>
                  </a:endParaRPr>
                </a:p>
                <a:p>
                  <a:endParaRPr lang="en-US" altLang="en-US"/>
                </a:p>
              </p:txBody>
            </p:sp>
            <p:sp>
              <p:nvSpPr>
                <p:cNvPr id="22652" name="Rectangle 73"/>
                <p:cNvSpPr>
                  <a:spLocks noChangeArrowheads="1"/>
                </p:cNvSpPr>
                <p:nvPr/>
              </p:nvSpPr>
              <p:spPr bwMode="auto">
                <a:xfrm>
                  <a:off x="1588" y="1844"/>
                  <a:ext cx="794"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645" name="Group 74"/>
              <p:cNvGrpSpPr>
                <a:grpSpLocks/>
              </p:cNvGrpSpPr>
              <p:nvPr/>
            </p:nvGrpSpPr>
            <p:grpSpPr bwMode="auto">
              <a:xfrm>
                <a:off x="2382" y="1844"/>
                <a:ext cx="794" cy="461"/>
                <a:chOff x="2382" y="1844"/>
                <a:chExt cx="794" cy="461"/>
              </a:xfrm>
            </p:grpSpPr>
            <p:sp>
              <p:nvSpPr>
                <p:cNvPr id="22649" name="Rectangle 75"/>
                <p:cNvSpPr>
                  <a:spLocks noChangeArrowheads="1"/>
                </p:cNvSpPr>
                <p:nvPr/>
              </p:nvSpPr>
              <p:spPr bwMode="auto">
                <a:xfrm>
                  <a:off x="2425" y="1844"/>
                  <a:ext cx="708"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.99</a:t>
                  </a:r>
                  <a:endParaRPr lang="en-US" altLang="en-US" sz="1200">
                    <a:ea typeface="Times New Roman" charset="0"/>
                    <a:cs typeface="Times New Roman" charset="0"/>
                  </a:endParaRPr>
                </a:p>
                <a:p>
                  <a:endParaRPr lang="en-US" altLang="en-US"/>
                </a:p>
              </p:txBody>
            </p:sp>
            <p:sp>
              <p:nvSpPr>
                <p:cNvPr id="22650" name="Rectangle 76"/>
                <p:cNvSpPr>
                  <a:spLocks noChangeArrowheads="1"/>
                </p:cNvSpPr>
                <p:nvPr/>
              </p:nvSpPr>
              <p:spPr bwMode="auto">
                <a:xfrm>
                  <a:off x="2382" y="1844"/>
                  <a:ext cx="794"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646" name="Group 77"/>
              <p:cNvGrpSpPr>
                <a:grpSpLocks/>
              </p:cNvGrpSpPr>
              <p:nvPr/>
            </p:nvGrpSpPr>
            <p:grpSpPr bwMode="auto">
              <a:xfrm>
                <a:off x="3176" y="1844"/>
                <a:ext cx="794" cy="461"/>
                <a:chOff x="3176" y="1844"/>
                <a:chExt cx="794" cy="461"/>
              </a:xfrm>
            </p:grpSpPr>
            <p:sp>
              <p:nvSpPr>
                <p:cNvPr id="22647" name="Rectangle 78"/>
                <p:cNvSpPr>
                  <a:spLocks noChangeArrowheads="1"/>
                </p:cNvSpPr>
                <p:nvPr/>
              </p:nvSpPr>
              <p:spPr bwMode="auto">
                <a:xfrm>
                  <a:off x="3219" y="1844"/>
                  <a:ext cx="708"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1</a:t>
                  </a:r>
                  <a:endParaRPr lang="en-US" altLang="en-US" sz="1200">
                    <a:ea typeface="Times New Roman" charset="0"/>
                    <a:cs typeface="Times New Roman" charset="0"/>
                  </a:endParaRPr>
                </a:p>
                <a:p>
                  <a:endParaRPr lang="en-US" altLang="en-US"/>
                </a:p>
              </p:txBody>
            </p:sp>
            <p:sp>
              <p:nvSpPr>
                <p:cNvPr id="22648" name="Rectangle 79"/>
                <p:cNvSpPr>
                  <a:spLocks noChangeArrowheads="1"/>
                </p:cNvSpPr>
                <p:nvPr/>
              </p:nvSpPr>
              <p:spPr bwMode="auto">
                <a:xfrm>
                  <a:off x="3176" y="1844"/>
                  <a:ext cx="794"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sp>
          <p:nvSpPr>
            <p:cNvPr id="22621" name="Rectangle 80"/>
            <p:cNvSpPr>
              <a:spLocks noChangeArrowheads="1"/>
            </p:cNvSpPr>
            <p:nvPr/>
          </p:nvSpPr>
          <p:spPr bwMode="auto">
            <a:xfrm>
              <a:off x="-3" y="-3"/>
              <a:ext cx="3976" cy="2311"/>
            </a:xfrm>
            <a:prstGeom prst="rect">
              <a:avLst/>
            </a:prstGeom>
            <a:noFill/>
            <a:ln w="9525">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532" name="Group 167"/>
          <p:cNvGrpSpPr>
            <a:grpSpLocks/>
          </p:cNvGrpSpPr>
          <p:nvPr/>
        </p:nvGrpSpPr>
        <p:grpSpPr bwMode="auto">
          <a:xfrm>
            <a:off x="1524000" y="3733800"/>
            <a:ext cx="6477000" cy="2740025"/>
            <a:chOff x="-3" y="-3"/>
            <a:chExt cx="3847" cy="2542"/>
          </a:xfrm>
        </p:grpSpPr>
        <p:grpSp>
          <p:nvGrpSpPr>
            <p:cNvPr id="22534" name="Group 165"/>
            <p:cNvGrpSpPr>
              <a:grpSpLocks/>
            </p:cNvGrpSpPr>
            <p:nvPr/>
          </p:nvGrpSpPr>
          <p:grpSpPr bwMode="auto">
            <a:xfrm>
              <a:off x="0" y="0"/>
              <a:ext cx="3841" cy="2536"/>
              <a:chOff x="0" y="0"/>
              <a:chExt cx="3841" cy="2536"/>
            </a:xfrm>
          </p:grpSpPr>
          <p:grpSp>
            <p:nvGrpSpPr>
              <p:cNvPr id="22536" name="Group 110"/>
              <p:cNvGrpSpPr>
                <a:grpSpLocks/>
              </p:cNvGrpSpPr>
              <p:nvPr/>
            </p:nvGrpSpPr>
            <p:grpSpPr bwMode="auto">
              <a:xfrm>
                <a:off x="0" y="0"/>
                <a:ext cx="676" cy="634"/>
                <a:chOff x="0" y="0"/>
                <a:chExt cx="676" cy="634"/>
              </a:xfrm>
            </p:grpSpPr>
            <p:sp>
              <p:nvSpPr>
                <p:cNvPr id="22618" name="Rectangle 81"/>
                <p:cNvSpPr>
                  <a:spLocks noChangeArrowheads="1"/>
                </p:cNvSpPr>
                <p:nvPr/>
              </p:nvSpPr>
              <p:spPr bwMode="auto">
                <a:xfrm>
                  <a:off x="43" y="0"/>
                  <a:ext cx="590"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Model</a:t>
                  </a:r>
                  <a:endParaRPr lang="en-US" altLang="en-US" sz="1200">
                    <a:ea typeface="Times New Roman" charset="0"/>
                    <a:cs typeface="Times New Roman" charset="0"/>
                  </a:endParaRPr>
                </a:p>
                <a:p>
                  <a:endParaRPr lang="en-US" altLang="en-US"/>
                </a:p>
              </p:txBody>
            </p:sp>
            <p:sp>
              <p:nvSpPr>
                <p:cNvPr id="22619" name="Rectangle 109"/>
                <p:cNvSpPr>
                  <a:spLocks noChangeArrowheads="1"/>
                </p:cNvSpPr>
                <p:nvPr/>
              </p:nvSpPr>
              <p:spPr bwMode="auto">
                <a:xfrm>
                  <a:off x="0" y="0"/>
                  <a:ext cx="676"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537" name="Group 112"/>
              <p:cNvGrpSpPr>
                <a:grpSpLocks/>
              </p:cNvGrpSpPr>
              <p:nvPr/>
            </p:nvGrpSpPr>
            <p:grpSpPr bwMode="auto">
              <a:xfrm>
                <a:off x="676" y="0"/>
                <a:ext cx="720" cy="634"/>
                <a:chOff x="676" y="0"/>
                <a:chExt cx="720" cy="634"/>
              </a:xfrm>
            </p:grpSpPr>
            <p:sp>
              <p:nvSpPr>
                <p:cNvPr id="22616" name="Rectangle 82"/>
                <p:cNvSpPr>
                  <a:spLocks noChangeArrowheads="1"/>
                </p:cNvSpPr>
                <p:nvPr/>
              </p:nvSpPr>
              <p:spPr bwMode="auto">
                <a:xfrm>
                  <a:off x="719" y="0"/>
                  <a:ext cx="634"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Intercept</a:t>
                  </a:r>
                  <a:endParaRPr lang="en-US" altLang="en-US" sz="1200">
                    <a:ea typeface="Times New Roman" charset="0"/>
                    <a:cs typeface="Times New Roman" charset="0"/>
                  </a:endParaRPr>
                </a:p>
                <a:p>
                  <a:endParaRPr lang="en-US" altLang="en-US"/>
                </a:p>
              </p:txBody>
            </p:sp>
            <p:sp>
              <p:nvSpPr>
                <p:cNvPr id="22617" name="Rectangle 111"/>
                <p:cNvSpPr>
                  <a:spLocks noChangeArrowheads="1"/>
                </p:cNvSpPr>
                <p:nvPr/>
              </p:nvSpPr>
              <p:spPr bwMode="auto">
                <a:xfrm>
                  <a:off x="676" y="0"/>
                  <a:ext cx="720"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538" name="Group 114"/>
              <p:cNvGrpSpPr>
                <a:grpSpLocks/>
              </p:cNvGrpSpPr>
              <p:nvPr/>
            </p:nvGrpSpPr>
            <p:grpSpPr bwMode="auto">
              <a:xfrm>
                <a:off x="1396" y="0"/>
                <a:ext cx="489" cy="634"/>
                <a:chOff x="1396" y="0"/>
                <a:chExt cx="489" cy="634"/>
              </a:xfrm>
            </p:grpSpPr>
            <p:sp>
              <p:nvSpPr>
                <p:cNvPr id="22614" name="Rectangle 83"/>
                <p:cNvSpPr>
                  <a:spLocks noChangeArrowheads="1"/>
                </p:cNvSpPr>
                <p:nvPr/>
              </p:nvSpPr>
              <p:spPr bwMode="auto">
                <a:xfrm>
                  <a:off x="1439" y="0"/>
                  <a:ext cx="403"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b1</a:t>
                  </a:r>
                  <a:endParaRPr lang="en-US" altLang="en-US" sz="1200">
                    <a:ea typeface="Times New Roman" charset="0"/>
                    <a:cs typeface="Times New Roman" charset="0"/>
                  </a:endParaRPr>
                </a:p>
                <a:p>
                  <a:endParaRPr lang="en-US" altLang="en-US"/>
                </a:p>
              </p:txBody>
            </p:sp>
            <p:sp>
              <p:nvSpPr>
                <p:cNvPr id="22615" name="Rectangle 113"/>
                <p:cNvSpPr>
                  <a:spLocks noChangeArrowheads="1"/>
                </p:cNvSpPr>
                <p:nvPr/>
              </p:nvSpPr>
              <p:spPr bwMode="auto">
                <a:xfrm>
                  <a:off x="1396" y="0"/>
                  <a:ext cx="489"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539" name="Group 116"/>
              <p:cNvGrpSpPr>
                <a:grpSpLocks/>
              </p:cNvGrpSpPr>
              <p:nvPr/>
            </p:nvGrpSpPr>
            <p:grpSpPr bwMode="auto">
              <a:xfrm>
                <a:off x="1885" y="0"/>
                <a:ext cx="489" cy="634"/>
                <a:chOff x="1885" y="0"/>
                <a:chExt cx="489" cy="634"/>
              </a:xfrm>
            </p:grpSpPr>
            <p:sp>
              <p:nvSpPr>
                <p:cNvPr id="22612" name="Rectangle 84"/>
                <p:cNvSpPr>
                  <a:spLocks noChangeArrowheads="1"/>
                </p:cNvSpPr>
                <p:nvPr/>
              </p:nvSpPr>
              <p:spPr bwMode="auto">
                <a:xfrm>
                  <a:off x="1928" y="0"/>
                  <a:ext cx="403"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b2</a:t>
                  </a:r>
                  <a:endParaRPr lang="en-US" altLang="en-US" sz="1200">
                    <a:ea typeface="Times New Roman" charset="0"/>
                    <a:cs typeface="Times New Roman" charset="0"/>
                  </a:endParaRPr>
                </a:p>
                <a:p>
                  <a:endParaRPr lang="en-US" altLang="en-US"/>
                </a:p>
              </p:txBody>
            </p:sp>
            <p:sp>
              <p:nvSpPr>
                <p:cNvPr id="22613" name="Rectangle 115"/>
                <p:cNvSpPr>
                  <a:spLocks noChangeArrowheads="1"/>
                </p:cNvSpPr>
                <p:nvPr/>
              </p:nvSpPr>
              <p:spPr bwMode="auto">
                <a:xfrm>
                  <a:off x="1885" y="0"/>
                  <a:ext cx="489"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540" name="Group 118"/>
              <p:cNvGrpSpPr>
                <a:grpSpLocks/>
              </p:cNvGrpSpPr>
              <p:nvPr/>
            </p:nvGrpSpPr>
            <p:grpSpPr bwMode="auto">
              <a:xfrm>
                <a:off x="2374" y="0"/>
                <a:ext cx="489" cy="634"/>
                <a:chOff x="2374" y="0"/>
                <a:chExt cx="489" cy="634"/>
              </a:xfrm>
            </p:grpSpPr>
            <p:sp>
              <p:nvSpPr>
                <p:cNvPr id="22610" name="Rectangle 85"/>
                <p:cNvSpPr>
                  <a:spLocks noChangeArrowheads="1"/>
                </p:cNvSpPr>
                <p:nvPr/>
              </p:nvSpPr>
              <p:spPr bwMode="auto">
                <a:xfrm>
                  <a:off x="2417" y="0"/>
                  <a:ext cx="403"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b3</a:t>
                  </a:r>
                  <a:endParaRPr lang="en-US" altLang="en-US" sz="1200">
                    <a:ea typeface="Times New Roman" charset="0"/>
                    <a:cs typeface="Times New Roman" charset="0"/>
                  </a:endParaRPr>
                </a:p>
                <a:p>
                  <a:endParaRPr lang="en-US" altLang="en-US"/>
                </a:p>
              </p:txBody>
            </p:sp>
            <p:sp>
              <p:nvSpPr>
                <p:cNvPr id="22611" name="Rectangle 117"/>
                <p:cNvSpPr>
                  <a:spLocks noChangeArrowheads="1"/>
                </p:cNvSpPr>
                <p:nvPr/>
              </p:nvSpPr>
              <p:spPr bwMode="auto">
                <a:xfrm>
                  <a:off x="2374" y="0"/>
                  <a:ext cx="489"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541" name="Group 120"/>
              <p:cNvGrpSpPr>
                <a:grpSpLocks/>
              </p:cNvGrpSpPr>
              <p:nvPr/>
            </p:nvGrpSpPr>
            <p:grpSpPr bwMode="auto">
              <a:xfrm>
                <a:off x="2863" y="0"/>
                <a:ext cx="489" cy="634"/>
                <a:chOff x="2863" y="0"/>
                <a:chExt cx="489" cy="634"/>
              </a:xfrm>
            </p:grpSpPr>
            <p:sp>
              <p:nvSpPr>
                <p:cNvPr id="22608" name="Rectangle 86"/>
                <p:cNvSpPr>
                  <a:spLocks noChangeArrowheads="1"/>
                </p:cNvSpPr>
                <p:nvPr/>
              </p:nvSpPr>
              <p:spPr bwMode="auto">
                <a:xfrm>
                  <a:off x="2906" y="0"/>
                  <a:ext cx="403"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R</a:t>
                  </a:r>
                  <a:r>
                    <a:rPr lang="en-US" altLang="en-US" sz="1800" baseline="30000">
                      <a:ea typeface="Times New Roman" charset="0"/>
                      <a:cs typeface="Times New Roman" charset="0"/>
                    </a:rPr>
                    <a:t>2</a:t>
                  </a:r>
                  <a:endParaRPr lang="en-US" altLang="en-US" sz="1200">
                    <a:ea typeface="Times New Roman" charset="0"/>
                    <a:cs typeface="Times New Roman" charset="0"/>
                  </a:endParaRPr>
                </a:p>
                <a:p>
                  <a:endParaRPr lang="en-US" altLang="en-US"/>
                </a:p>
              </p:txBody>
            </p:sp>
            <p:sp>
              <p:nvSpPr>
                <p:cNvPr id="22609" name="Rectangle 119"/>
                <p:cNvSpPr>
                  <a:spLocks noChangeArrowheads="1"/>
                </p:cNvSpPr>
                <p:nvPr/>
              </p:nvSpPr>
              <p:spPr bwMode="auto">
                <a:xfrm>
                  <a:off x="2863" y="0"/>
                  <a:ext cx="489"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542" name="Group 122"/>
              <p:cNvGrpSpPr>
                <a:grpSpLocks/>
              </p:cNvGrpSpPr>
              <p:nvPr/>
            </p:nvGrpSpPr>
            <p:grpSpPr bwMode="auto">
              <a:xfrm>
                <a:off x="3352" y="0"/>
                <a:ext cx="489" cy="634"/>
                <a:chOff x="3352" y="0"/>
                <a:chExt cx="489" cy="634"/>
              </a:xfrm>
            </p:grpSpPr>
            <p:sp>
              <p:nvSpPr>
                <p:cNvPr id="22606" name="Rectangle 87"/>
                <p:cNvSpPr>
                  <a:spLocks noChangeArrowheads="1"/>
                </p:cNvSpPr>
                <p:nvPr/>
              </p:nvSpPr>
              <p:spPr bwMode="auto">
                <a:xfrm>
                  <a:off x="3395" y="0"/>
                  <a:ext cx="403"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R</a:t>
                  </a:r>
                  <a:r>
                    <a:rPr lang="en-US" altLang="en-US" sz="1800" baseline="30000">
                      <a:ea typeface="Times New Roman" charset="0"/>
                      <a:cs typeface="Times New Roman" charset="0"/>
                    </a:rPr>
                    <a:t>2</a:t>
                  </a:r>
                  <a:r>
                    <a:rPr lang="en-US" altLang="en-US" sz="1800">
                      <a:ea typeface="Times New Roman" charset="0"/>
                      <a:cs typeface="Times New Roman" charset="0"/>
                    </a:rPr>
                    <a:t> Ch</a:t>
                  </a:r>
                  <a:endParaRPr lang="en-US" altLang="en-US" sz="1200">
                    <a:ea typeface="Times New Roman" charset="0"/>
                    <a:cs typeface="Times New Roman" charset="0"/>
                  </a:endParaRPr>
                </a:p>
                <a:p>
                  <a:endParaRPr lang="en-US" altLang="en-US"/>
                </a:p>
              </p:txBody>
            </p:sp>
            <p:sp>
              <p:nvSpPr>
                <p:cNvPr id="22607" name="Rectangle 121"/>
                <p:cNvSpPr>
                  <a:spLocks noChangeArrowheads="1"/>
                </p:cNvSpPr>
                <p:nvPr/>
              </p:nvSpPr>
              <p:spPr bwMode="auto">
                <a:xfrm>
                  <a:off x="3352" y="0"/>
                  <a:ext cx="489"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543" name="Group 124"/>
              <p:cNvGrpSpPr>
                <a:grpSpLocks/>
              </p:cNvGrpSpPr>
              <p:nvPr/>
            </p:nvGrpSpPr>
            <p:grpSpPr bwMode="auto">
              <a:xfrm>
                <a:off x="0" y="634"/>
                <a:ext cx="676" cy="461"/>
                <a:chOff x="0" y="634"/>
                <a:chExt cx="676" cy="461"/>
              </a:xfrm>
            </p:grpSpPr>
            <p:sp>
              <p:nvSpPr>
                <p:cNvPr id="22604" name="Rectangle 88"/>
                <p:cNvSpPr>
                  <a:spLocks noChangeArrowheads="1"/>
                </p:cNvSpPr>
                <p:nvPr/>
              </p:nvSpPr>
              <p:spPr bwMode="auto">
                <a:xfrm>
                  <a:off x="43" y="634"/>
                  <a:ext cx="590"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1 Time</a:t>
                  </a:r>
                  <a:endParaRPr lang="en-US" altLang="en-US" sz="1200">
                    <a:ea typeface="Times New Roman" charset="0"/>
                    <a:cs typeface="Times New Roman" charset="0"/>
                  </a:endParaRPr>
                </a:p>
                <a:p>
                  <a:endParaRPr lang="en-US" altLang="en-US"/>
                </a:p>
              </p:txBody>
            </p:sp>
            <p:sp>
              <p:nvSpPr>
                <p:cNvPr id="22605" name="Rectangle 123"/>
                <p:cNvSpPr>
                  <a:spLocks noChangeArrowheads="1"/>
                </p:cNvSpPr>
                <p:nvPr/>
              </p:nvSpPr>
              <p:spPr bwMode="auto">
                <a:xfrm>
                  <a:off x="0" y="634"/>
                  <a:ext cx="676"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544" name="Group 126"/>
              <p:cNvGrpSpPr>
                <a:grpSpLocks/>
              </p:cNvGrpSpPr>
              <p:nvPr/>
            </p:nvGrpSpPr>
            <p:grpSpPr bwMode="auto">
              <a:xfrm>
                <a:off x="676" y="634"/>
                <a:ext cx="720" cy="461"/>
                <a:chOff x="676" y="634"/>
                <a:chExt cx="720" cy="461"/>
              </a:xfrm>
            </p:grpSpPr>
            <p:sp>
              <p:nvSpPr>
                <p:cNvPr id="22602" name="Rectangle 89"/>
                <p:cNvSpPr>
                  <a:spLocks noChangeArrowheads="1"/>
                </p:cNvSpPr>
                <p:nvPr/>
              </p:nvSpPr>
              <p:spPr bwMode="auto">
                <a:xfrm>
                  <a:off x="719" y="634"/>
                  <a:ext cx="634"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8.90</a:t>
                  </a:r>
                  <a:endParaRPr lang="en-US" altLang="en-US" sz="1200">
                    <a:ea typeface="Times New Roman" charset="0"/>
                    <a:cs typeface="Times New Roman" charset="0"/>
                  </a:endParaRPr>
                </a:p>
                <a:p>
                  <a:endParaRPr lang="en-US" altLang="en-US"/>
                </a:p>
              </p:txBody>
            </p:sp>
            <p:sp>
              <p:nvSpPr>
                <p:cNvPr id="22603" name="Rectangle 125"/>
                <p:cNvSpPr>
                  <a:spLocks noChangeArrowheads="1"/>
                </p:cNvSpPr>
                <p:nvPr/>
              </p:nvSpPr>
              <p:spPr bwMode="auto">
                <a:xfrm>
                  <a:off x="676" y="634"/>
                  <a:ext cx="720"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545" name="Group 128"/>
              <p:cNvGrpSpPr>
                <a:grpSpLocks/>
              </p:cNvGrpSpPr>
              <p:nvPr/>
            </p:nvGrpSpPr>
            <p:grpSpPr bwMode="auto">
              <a:xfrm>
                <a:off x="1396" y="634"/>
                <a:ext cx="489" cy="461"/>
                <a:chOff x="1396" y="634"/>
                <a:chExt cx="489" cy="461"/>
              </a:xfrm>
            </p:grpSpPr>
            <p:sp>
              <p:nvSpPr>
                <p:cNvPr id="22600" name="Rectangle 90"/>
                <p:cNvSpPr>
                  <a:spLocks noChangeArrowheads="1"/>
                </p:cNvSpPr>
                <p:nvPr/>
              </p:nvSpPr>
              <p:spPr bwMode="auto">
                <a:xfrm>
                  <a:off x="1439" y="634"/>
                  <a:ext cx="403"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-.18</a:t>
                  </a:r>
                  <a:endParaRPr lang="en-US" altLang="en-US" sz="1200">
                    <a:ea typeface="Times New Roman" charset="0"/>
                    <a:cs typeface="Times New Roman" charset="0"/>
                  </a:endParaRPr>
                </a:p>
                <a:p>
                  <a:endParaRPr lang="en-US" altLang="en-US"/>
                </a:p>
              </p:txBody>
            </p:sp>
            <p:sp>
              <p:nvSpPr>
                <p:cNvPr id="22601" name="Rectangle 127"/>
                <p:cNvSpPr>
                  <a:spLocks noChangeArrowheads="1"/>
                </p:cNvSpPr>
                <p:nvPr/>
              </p:nvSpPr>
              <p:spPr bwMode="auto">
                <a:xfrm>
                  <a:off x="1396" y="634"/>
                  <a:ext cx="489"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546" name="Group 130"/>
              <p:cNvGrpSpPr>
                <a:grpSpLocks/>
              </p:cNvGrpSpPr>
              <p:nvPr/>
            </p:nvGrpSpPr>
            <p:grpSpPr bwMode="auto">
              <a:xfrm>
                <a:off x="1885" y="634"/>
                <a:ext cx="489" cy="461"/>
                <a:chOff x="1885" y="634"/>
                <a:chExt cx="489" cy="461"/>
              </a:xfrm>
            </p:grpSpPr>
            <p:sp>
              <p:nvSpPr>
                <p:cNvPr id="22598" name="Rectangle 91"/>
                <p:cNvSpPr>
                  <a:spLocks noChangeArrowheads="1"/>
                </p:cNvSpPr>
                <p:nvPr/>
              </p:nvSpPr>
              <p:spPr bwMode="auto">
                <a:xfrm>
                  <a:off x="1928" y="634"/>
                  <a:ext cx="403"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200">
                      <a:ea typeface="Times New Roman" charset="0"/>
                      <a:cs typeface="Times New Roman" charset="0"/>
                    </a:rPr>
                    <a:t> </a:t>
                  </a:r>
                </a:p>
                <a:p>
                  <a:endParaRPr lang="en-US" altLang="en-US"/>
                </a:p>
              </p:txBody>
            </p:sp>
            <p:sp>
              <p:nvSpPr>
                <p:cNvPr id="22599" name="Rectangle 129"/>
                <p:cNvSpPr>
                  <a:spLocks noChangeArrowheads="1"/>
                </p:cNvSpPr>
                <p:nvPr/>
              </p:nvSpPr>
              <p:spPr bwMode="auto">
                <a:xfrm>
                  <a:off x="1885" y="634"/>
                  <a:ext cx="489"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547" name="Group 132"/>
              <p:cNvGrpSpPr>
                <a:grpSpLocks/>
              </p:cNvGrpSpPr>
              <p:nvPr/>
            </p:nvGrpSpPr>
            <p:grpSpPr bwMode="auto">
              <a:xfrm>
                <a:off x="2374" y="634"/>
                <a:ext cx="489" cy="461"/>
                <a:chOff x="2374" y="634"/>
                <a:chExt cx="489" cy="461"/>
              </a:xfrm>
            </p:grpSpPr>
            <p:sp>
              <p:nvSpPr>
                <p:cNvPr id="22596" name="Rectangle 92"/>
                <p:cNvSpPr>
                  <a:spLocks noChangeArrowheads="1"/>
                </p:cNvSpPr>
                <p:nvPr/>
              </p:nvSpPr>
              <p:spPr bwMode="auto">
                <a:xfrm>
                  <a:off x="2417" y="634"/>
                  <a:ext cx="403"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200">
                      <a:ea typeface="Times New Roman" charset="0"/>
                      <a:cs typeface="Times New Roman" charset="0"/>
                    </a:rPr>
                    <a:t> </a:t>
                  </a:r>
                </a:p>
                <a:p>
                  <a:endParaRPr lang="en-US" altLang="en-US"/>
                </a:p>
              </p:txBody>
            </p:sp>
            <p:sp>
              <p:nvSpPr>
                <p:cNvPr id="22597" name="Rectangle 131"/>
                <p:cNvSpPr>
                  <a:spLocks noChangeArrowheads="1"/>
                </p:cNvSpPr>
                <p:nvPr/>
              </p:nvSpPr>
              <p:spPr bwMode="auto">
                <a:xfrm>
                  <a:off x="2374" y="634"/>
                  <a:ext cx="489"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548" name="Group 134"/>
              <p:cNvGrpSpPr>
                <a:grpSpLocks/>
              </p:cNvGrpSpPr>
              <p:nvPr/>
            </p:nvGrpSpPr>
            <p:grpSpPr bwMode="auto">
              <a:xfrm>
                <a:off x="2863" y="634"/>
                <a:ext cx="489" cy="461"/>
                <a:chOff x="2863" y="634"/>
                <a:chExt cx="489" cy="461"/>
              </a:xfrm>
            </p:grpSpPr>
            <p:sp>
              <p:nvSpPr>
                <p:cNvPr id="22594" name="Rectangle 93"/>
                <p:cNvSpPr>
                  <a:spLocks noChangeArrowheads="1"/>
                </p:cNvSpPr>
                <p:nvPr/>
              </p:nvSpPr>
              <p:spPr bwMode="auto">
                <a:xfrm>
                  <a:off x="2906" y="634"/>
                  <a:ext cx="403"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.52</a:t>
                  </a:r>
                  <a:endParaRPr lang="en-US" altLang="en-US" sz="1200">
                    <a:ea typeface="Times New Roman" charset="0"/>
                    <a:cs typeface="Times New Roman" charset="0"/>
                  </a:endParaRPr>
                </a:p>
                <a:p>
                  <a:endParaRPr lang="en-US" altLang="en-US"/>
                </a:p>
              </p:txBody>
            </p:sp>
            <p:sp>
              <p:nvSpPr>
                <p:cNvPr id="22595" name="Rectangle 133"/>
                <p:cNvSpPr>
                  <a:spLocks noChangeArrowheads="1"/>
                </p:cNvSpPr>
                <p:nvPr/>
              </p:nvSpPr>
              <p:spPr bwMode="auto">
                <a:xfrm>
                  <a:off x="2863" y="634"/>
                  <a:ext cx="489"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549" name="Group 136"/>
              <p:cNvGrpSpPr>
                <a:grpSpLocks/>
              </p:cNvGrpSpPr>
              <p:nvPr/>
            </p:nvGrpSpPr>
            <p:grpSpPr bwMode="auto">
              <a:xfrm>
                <a:off x="3352" y="634"/>
                <a:ext cx="489" cy="461"/>
                <a:chOff x="3352" y="634"/>
                <a:chExt cx="489" cy="461"/>
              </a:xfrm>
            </p:grpSpPr>
            <p:sp>
              <p:nvSpPr>
                <p:cNvPr id="22592" name="Rectangle 94"/>
                <p:cNvSpPr>
                  <a:spLocks noChangeArrowheads="1"/>
                </p:cNvSpPr>
                <p:nvPr/>
              </p:nvSpPr>
              <p:spPr bwMode="auto">
                <a:xfrm>
                  <a:off x="3395" y="634"/>
                  <a:ext cx="403"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.52</a:t>
                  </a:r>
                  <a:endParaRPr lang="en-US" altLang="en-US" sz="1200">
                    <a:ea typeface="Times New Roman" charset="0"/>
                    <a:cs typeface="Times New Roman" charset="0"/>
                  </a:endParaRPr>
                </a:p>
                <a:p>
                  <a:endParaRPr lang="en-US" altLang="en-US"/>
                </a:p>
              </p:txBody>
            </p:sp>
            <p:sp>
              <p:nvSpPr>
                <p:cNvPr id="22593" name="Rectangle 135"/>
                <p:cNvSpPr>
                  <a:spLocks noChangeArrowheads="1"/>
                </p:cNvSpPr>
                <p:nvPr/>
              </p:nvSpPr>
              <p:spPr bwMode="auto">
                <a:xfrm>
                  <a:off x="3352" y="634"/>
                  <a:ext cx="489" cy="4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550" name="Group 138"/>
              <p:cNvGrpSpPr>
                <a:grpSpLocks/>
              </p:cNvGrpSpPr>
              <p:nvPr/>
            </p:nvGrpSpPr>
            <p:grpSpPr bwMode="auto">
              <a:xfrm>
                <a:off x="0" y="1095"/>
                <a:ext cx="676" cy="634"/>
                <a:chOff x="0" y="1095"/>
                <a:chExt cx="676" cy="634"/>
              </a:xfrm>
            </p:grpSpPr>
            <p:sp>
              <p:nvSpPr>
                <p:cNvPr id="22590" name="Rectangle 95"/>
                <p:cNvSpPr>
                  <a:spLocks noChangeArrowheads="1"/>
                </p:cNvSpPr>
                <p:nvPr/>
              </p:nvSpPr>
              <p:spPr bwMode="auto">
                <a:xfrm>
                  <a:off x="43" y="1095"/>
                  <a:ext cx="590"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2 Time, Time</a:t>
                  </a:r>
                  <a:r>
                    <a:rPr lang="en-US" altLang="en-US" sz="1800" baseline="30000">
                      <a:ea typeface="Times New Roman" charset="0"/>
                      <a:cs typeface="Times New Roman" charset="0"/>
                    </a:rPr>
                    <a:t>2</a:t>
                  </a:r>
                  <a:endParaRPr lang="en-US" altLang="en-US" sz="1200">
                    <a:ea typeface="Times New Roman" charset="0"/>
                    <a:cs typeface="Times New Roman" charset="0"/>
                  </a:endParaRPr>
                </a:p>
                <a:p>
                  <a:endParaRPr lang="en-US" altLang="en-US"/>
                </a:p>
              </p:txBody>
            </p:sp>
            <p:sp>
              <p:nvSpPr>
                <p:cNvPr id="22591" name="Rectangle 137"/>
                <p:cNvSpPr>
                  <a:spLocks noChangeArrowheads="1"/>
                </p:cNvSpPr>
                <p:nvPr/>
              </p:nvSpPr>
              <p:spPr bwMode="auto">
                <a:xfrm>
                  <a:off x="0" y="1095"/>
                  <a:ext cx="676"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551" name="Group 140"/>
              <p:cNvGrpSpPr>
                <a:grpSpLocks/>
              </p:cNvGrpSpPr>
              <p:nvPr/>
            </p:nvGrpSpPr>
            <p:grpSpPr bwMode="auto">
              <a:xfrm>
                <a:off x="676" y="1095"/>
                <a:ext cx="720" cy="634"/>
                <a:chOff x="676" y="1095"/>
                <a:chExt cx="720" cy="634"/>
              </a:xfrm>
            </p:grpSpPr>
            <p:sp>
              <p:nvSpPr>
                <p:cNvPr id="22588" name="Rectangle 96"/>
                <p:cNvSpPr>
                  <a:spLocks noChangeArrowheads="1"/>
                </p:cNvSpPr>
                <p:nvPr/>
              </p:nvSpPr>
              <p:spPr bwMode="auto">
                <a:xfrm>
                  <a:off x="719" y="1095"/>
                  <a:ext cx="634"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9.25</a:t>
                  </a:r>
                  <a:endParaRPr lang="en-US" altLang="en-US" sz="1200">
                    <a:ea typeface="Times New Roman" charset="0"/>
                    <a:cs typeface="Times New Roman" charset="0"/>
                  </a:endParaRPr>
                </a:p>
                <a:p>
                  <a:endParaRPr lang="en-US" altLang="en-US"/>
                </a:p>
              </p:txBody>
            </p:sp>
            <p:sp>
              <p:nvSpPr>
                <p:cNvPr id="22589" name="Rectangle 139"/>
                <p:cNvSpPr>
                  <a:spLocks noChangeArrowheads="1"/>
                </p:cNvSpPr>
                <p:nvPr/>
              </p:nvSpPr>
              <p:spPr bwMode="auto">
                <a:xfrm>
                  <a:off x="676" y="1095"/>
                  <a:ext cx="720"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552" name="Group 142"/>
              <p:cNvGrpSpPr>
                <a:grpSpLocks/>
              </p:cNvGrpSpPr>
              <p:nvPr/>
            </p:nvGrpSpPr>
            <p:grpSpPr bwMode="auto">
              <a:xfrm>
                <a:off x="1396" y="1095"/>
                <a:ext cx="489" cy="634"/>
                <a:chOff x="1396" y="1095"/>
                <a:chExt cx="489" cy="634"/>
              </a:xfrm>
            </p:grpSpPr>
            <p:sp>
              <p:nvSpPr>
                <p:cNvPr id="22586" name="Rectangle 97"/>
                <p:cNvSpPr>
                  <a:spLocks noChangeArrowheads="1"/>
                </p:cNvSpPr>
                <p:nvPr/>
              </p:nvSpPr>
              <p:spPr bwMode="auto">
                <a:xfrm>
                  <a:off x="1439" y="1095"/>
                  <a:ext cx="403"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-.39</a:t>
                  </a:r>
                  <a:endParaRPr lang="en-US" altLang="en-US" sz="1200">
                    <a:ea typeface="Times New Roman" charset="0"/>
                    <a:cs typeface="Times New Roman" charset="0"/>
                  </a:endParaRPr>
                </a:p>
                <a:p>
                  <a:endParaRPr lang="en-US" altLang="en-US"/>
                </a:p>
              </p:txBody>
            </p:sp>
            <p:sp>
              <p:nvSpPr>
                <p:cNvPr id="22587" name="Rectangle 141"/>
                <p:cNvSpPr>
                  <a:spLocks noChangeArrowheads="1"/>
                </p:cNvSpPr>
                <p:nvPr/>
              </p:nvSpPr>
              <p:spPr bwMode="auto">
                <a:xfrm>
                  <a:off x="1396" y="1095"/>
                  <a:ext cx="489"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553" name="Group 144"/>
              <p:cNvGrpSpPr>
                <a:grpSpLocks/>
              </p:cNvGrpSpPr>
              <p:nvPr/>
            </p:nvGrpSpPr>
            <p:grpSpPr bwMode="auto">
              <a:xfrm>
                <a:off x="1885" y="1095"/>
                <a:ext cx="489" cy="634"/>
                <a:chOff x="1885" y="1095"/>
                <a:chExt cx="489" cy="634"/>
              </a:xfrm>
            </p:grpSpPr>
            <p:sp>
              <p:nvSpPr>
                <p:cNvPr id="22584" name="Rectangle 98"/>
                <p:cNvSpPr>
                  <a:spLocks noChangeArrowheads="1"/>
                </p:cNvSpPr>
                <p:nvPr/>
              </p:nvSpPr>
              <p:spPr bwMode="auto">
                <a:xfrm>
                  <a:off x="1928" y="1095"/>
                  <a:ext cx="403"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.014</a:t>
                  </a:r>
                  <a:endParaRPr lang="en-US" altLang="en-US" sz="1200">
                    <a:ea typeface="Times New Roman" charset="0"/>
                    <a:cs typeface="Times New Roman" charset="0"/>
                  </a:endParaRPr>
                </a:p>
                <a:p>
                  <a:endParaRPr lang="en-US" altLang="en-US"/>
                </a:p>
              </p:txBody>
            </p:sp>
            <p:sp>
              <p:nvSpPr>
                <p:cNvPr id="22585" name="Rectangle 143"/>
                <p:cNvSpPr>
                  <a:spLocks noChangeArrowheads="1"/>
                </p:cNvSpPr>
                <p:nvPr/>
              </p:nvSpPr>
              <p:spPr bwMode="auto">
                <a:xfrm>
                  <a:off x="1885" y="1095"/>
                  <a:ext cx="489"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554" name="Group 146"/>
              <p:cNvGrpSpPr>
                <a:grpSpLocks/>
              </p:cNvGrpSpPr>
              <p:nvPr/>
            </p:nvGrpSpPr>
            <p:grpSpPr bwMode="auto">
              <a:xfrm>
                <a:off x="2374" y="1095"/>
                <a:ext cx="489" cy="634"/>
                <a:chOff x="2374" y="1095"/>
                <a:chExt cx="489" cy="634"/>
              </a:xfrm>
            </p:grpSpPr>
            <p:sp>
              <p:nvSpPr>
                <p:cNvPr id="22582" name="Rectangle 99"/>
                <p:cNvSpPr>
                  <a:spLocks noChangeArrowheads="1"/>
                </p:cNvSpPr>
                <p:nvPr/>
              </p:nvSpPr>
              <p:spPr bwMode="auto">
                <a:xfrm>
                  <a:off x="2417" y="1095"/>
                  <a:ext cx="403"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200">
                      <a:ea typeface="Times New Roman" charset="0"/>
                      <a:cs typeface="Times New Roman" charset="0"/>
                    </a:rPr>
                    <a:t> </a:t>
                  </a:r>
                </a:p>
                <a:p>
                  <a:endParaRPr lang="en-US" altLang="en-US"/>
                </a:p>
              </p:txBody>
            </p:sp>
            <p:sp>
              <p:nvSpPr>
                <p:cNvPr id="22583" name="Rectangle 145"/>
                <p:cNvSpPr>
                  <a:spLocks noChangeArrowheads="1"/>
                </p:cNvSpPr>
                <p:nvPr/>
              </p:nvSpPr>
              <p:spPr bwMode="auto">
                <a:xfrm>
                  <a:off x="2374" y="1095"/>
                  <a:ext cx="489"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555" name="Group 148"/>
              <p:cNvGrpSpPr>
                <a:grpSpLocks/>
              </p:cNvGrpSpPr>
              <p:nvPr/>
            </p:nvGrpSpPr>
            <p:grpSpPr bwMode="auto">
              <a:xfrm>
                <a:off x="2863" y="1095"/>
                <a:ext cx="489" cy="634"/>
                <a:chOff x="2863" y="1095"/>
                <a:chExt cx="489" cy="634"/>
              </a:xfrm>
            </p:grpSpPr>
            <p:sp>
              <p:nvSpPr>
                <p:cNvPr id="22580" name="Rectangle 100"/>
                <p:cNvSpPr>
                  <a:spLocks noChangeArrowheads="1"/>
                </p:cNvSpPr>
                <p:nvPr/>
              </p:nvSpPr>
              <p:spPr bwMode="auto">
                <a:xfrm>
                  <a:off x="2906" y="1095"/>
                  <a:ext cx="403"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.58</a:t>
                  </a:r>
                  <a:endParaRPr lang="en-US" altLang="en-US" sz="1200">
                    <a:ea typeface="Times New Roman" charset="0"/>
                    <a:cs typeface="Times New Roman" charset="0"/>
                  </a:endParaRPr>
                </a:p>
                <a:p>
                  <a:endParaRPr lang="en-US" altLang="en-US"/>
                </a:p>
              </p:txBody>
            </p:sp>
            <p:sp>
              <p:nvSpPr>
                <p:cNvPr id="22581" name="Rectangle 147"/>
                <p:cNvSpPr>
                  <a:spLocks noChangeArrowheads="1"/>
                </p:cNvSpPr>
                <p:nvPr/>
              </p:nvSpPr>
              <p:spPr bwMode="auto">
                <a:xfrm>
                  <a:off x="2863" y="1095"/>
                  <a:ext cx="489"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556" name="Group 150"/>
              <p:cNvGrpSpPr>
                <a:grpSpLocks/>
              </p:cNvGrpSpPr>
              <p:nvPr/>
            </p:nvGrpSpPr>
            <p:grpSpPr bwMode="auto">
              <a:xfrm>
                <a:off x="3352" y="1095"/>
                <a:ext cx="489" cy="634"/>
                <a:chOff x="3352" y="1095"/>
                <a:chExt cx="489" cy="634"/>
              </a:xfrm>
            </p:grpSpPr>
            <p:sp>
              <p:nvSpPr>
                <p:cNvPr id="22578" name="Rectangle 101"/>
                <p:cNvSpPr>
                  <a:spLocks noChangeArrowheads="1"/>
                </p:cNvSpPr>
                <p:nvPr/>
              </p:nvSpPr>
              <p:spPr bwMode="auto">
                <a:xfrm>
                  <a:off x="3395" y="1095"/>
                  <a:ext cx="403"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.06</a:t>
                  </a:r>
                  <a:endParaRPr lang="en-US" altLang="en-US" sz="1200">
                    <a:ea typeface="Times New Roman" charset="0"/>
                    <a:cs typeface="Times New Roman" charset="0"/>
                  </a:endParaRPr>
                </a:p>
                <a:p>
                  <a:endParaRPr lang="en-US" altLang="en-US"/>
                </a:p>
              </p:txBody>
            </p:sp>
            <p:sp>
              <p:nvSpPr>
                <p:cNvPr id="22579" name="Rectangle 149"/>
                <p:cNvSpPr>
                  <a:spLocks noChangeArrowheads="1"/>
                </p:cNvSpPr>
                <p:nvPr/>
              </p:nvSpPr>
              <p:spPr bwMode="auto">
                <a:xfrm>
                  <a:off x="3352" y="1095"/>
                  <a:ext cx="489" cy="63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557" name="Group 152"/>
              <p:cNvGrpSpPr>
                <a:grpSpLocks/>
              </p:cNvGrpSpPr>
              <p:nvPr/>
            </p:nvGrpSpPr>
            <p:grpSpPr bwMode="auto">
              <a:xfrm>
                <a:off x="0" y="1729"/>
                <a:ext cx="676" cy="807"/>
                <a:chOff x="0" y="1729"/>
                <a:chExt cx="676" cy="807"/>
              </a:xfrm>
            </p:grpSpPr>
            <p:sp>
              <p:nvSpPr>
                <p:cNvPr id="22576" name="Rectangle 102"/>
                <p:cNvSpPr>
                  <a:spLocks noChangeArrowheads="1"/>
                </p:cNvSpPr>
                <p:nvPr/>
              </p:nvSpPr>
              <p:spPr bwMode="auto">
                <a:xfrm>
                  <a:off x="43" y="1729"/>
                  <a:ext cx="590" cy="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3 Time,</a:t>
                  </a:r>
                  <a:endParaRPr lang="en-US" altLang="en-US" sz="1200">
                    <a:ea typeface="Times New Roman" charset="0"/>
                    <a:cs typeface="Times New Roman" charset="0"/>
                  </a:endParaRPr>
                </a:p>
                <a:p>
                  <a:r>
                    <a:rPr lang="en-US" altLang="en-US" sz="1800">
                      <a:ea typeface="Times New Roman" charset="0"/>
                      <a:cs typeface="Times New Roman" charset="0"/>
                    </a:rPr>
                    <a:t>Time</a:t>
                  </a:r>
                  <a:r>
                    <a:rPr lang="en-US" altLang="en-US" sz="1800" baseline="30000">
                      <a:ea typeface="Times New Roman" charset="0"/>
                      <a:cs typeface="Times New Roman" charset="0"/>
                    </a:rPr>
                    <a:t>2</a:t>
                  </a:r>
                  <a:r>
                    <a:rPr lang="en-US" altLang="en-US" sz="1800">
                      <a:ea typeface="Times New Roman" charset="0"/>
                      <a:cs typeface="Times New Roman" charset="0"/>
                    </a:rPr>
                    <a:t>,</a:t>
                  </a:r>
                  <a:endParaRPr lang="en-US" altLang="en-US" sz="1200">
                    <a:ea typeface="Times New Roman" charset="0"/>
                    <a:cs typeface="Times New Roman" charset="0"/>
                  </a:endParaRPr>
                </a:p>
                <a:p>
                  <a:r>
                    <a:rPr lang="en-US" altLang="en-US" sz="1800">
                      <a:ea typeface="Times New Roman" charset="0"/>
                      <a:cs typeface="Times New Roman" charset="0"/>
                    </a:rPr>
                    <a:t>Time</a:t>
                  </a:r>
                  <a:r>
                    <a:rPr lang="en-US" altLang="en-US" sz="1800" baseline="30000">
                      <a:ea typeface="Times New Roman" charset="0"/>
                      <a:cs typeface="Times New Roman" charset="0"/>
                    </a:rPr>
                    <a:t>3</a:t>
                  </a:r>
                  <a:endParaRPr lang="en-US" altLang="en-US" sz="1200">
                    <a:ea typeface="Times New Roman" charset="0"/>
                    <a:cs typeface="Times New Roman" charset="0"/>
                  </a:endParaRPr>
                </a:p>
                <a:p>
                  <a:endParaRPr lang="en-US" altLang="en-US"/>
                </a:p>
              </p:txBody>
            </p:sp>
            <p:sp>
              <p:nvSpPr>
                <p:cNvPr id="22577" name="Rectangle 151"/>
                <p:cNvSpPr>
                  <a:spLocks noChangeArrowheads="1"/>
                </p:cNvSpPr>
                <p:nvPr/>
              </p:nvSpPr>
              <p:spPr bwMode="auto">
                <a:xfrm>
                  <a:off x="0" y="1729"/>
                  <a:ext cx="676" cy="807"/>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558" name="Group 154"/>
              <p:cNvGrpSpPr>
                <a:grpSpLocks/>
              </p:cNvGrpSpPr>
              <p:nvPr/>
            </p:nvGrpSpPr>
            <p:grpSpPr bwMode="auto">
              <a:xfrm>
                <a:off x="676" y="1729"/>
                <a:ext cx="720" cy="807"/>
                <a:chOff x="676" y="1729"/>
                <a:chExt cx="720" cy="807"/>
              </a:xfrm>
            </p:grpSpPr>
            <p:sp>
              <p:nvSpPr>
                <p:cNvPr id="22574" name="Rectangle 103"/>
                <p:cNvSpPr>
                  <a:spLocks noChangeArrowheads="1"/>
                </p:cNvSpPr>
                <p:nvPr/>
              </p:nvSpPr>
              <p:spPr bwMode="auto">
                <a:xfrm>
                  <a:off x="719" y="1729"/>
                  <a:ext cx="634" cy="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9.20</a:t>
                  </a:r>
                  <a:endParaRPr lang="en-US" altLang="en-US" sz="1200">
                    <a:ea typeface="Times New Roman" charset="0"/>
                    <a:cs typeface="Times New Roman" charset="0"/>
                  </a:endParaRPr>
                </a:p>
                <a:p>
                  <a:endParaRPr lang="en-US" altLang="en-US"/>
                </a:p>
              </p:txBody>
            </p:sp>
            <p:sp>
              <p:nvSpPr>
                <p:cNvPr id="22575" name="Rectangle 153"/>
                <p:cNvSpPr>
                  <a:spLocks noChangeArrowheads="1"/>
                </p:cNvSpPr>
                <p:nvPr/>
              </p:nvSpPr>
              <p:spPr bwMode="auto">
                <a:xfrm>
                  <a:off x="676" y="1729"/>
                  <a:ext cx="720" cy="807"/>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559" name="Group 156"/>
              <p:cNvGrpSpPr>
                <a:grpSpLocks/>
              </p:cNvGrpSpPr>
              <p:nvPr/>
            </p:nvGrpSpPr>
            <p:grpSpPr bwMode="auto">
              <a:xfrm>
                <a:off x="1396" y="1729"/>
                <a:ext cx="489" cy="807"/>
                <a:chOff x="1396" y="1729"/>
                <a:chExt cx="489" cy="807"/>
              </a:xfrm>
            </p:grpSpPr>
            <p:sp>
              <p:nvSpPr>
                <p:cNvPr id="22572" name="Rectangle 104"/>
                <p:cNvSpPr>
                  <a:spLocks noChangeArrowheads="1"/>
                </p:cNvSpPr>
                <p:nvPr/>
              </p:nvSpPr>
              <p:spPr bwMode="auto">
                <a:xfrm>
                  <a:off x="1439" y="1729"/>
                  <a:ext cx="403" cy="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-.23</a:t>
                  </a:r>
                  <a:endParaRPr lang="en-US" altLang="en-US" sz="1200">
                    <a:ea typeface="Times New Roman" charset="0"/>
                    <a:cs typeface="Times New Roman" charset="0"/>
                  </a:endParaRPr>
                </a:p>
                <a:p>
                  <a:endParaRPr lang="en-US" altLang="en-US"/>
                </a:p>
              </p:txBody>
            </p:sp>
            <p:sp>
              <p:nvSpPr>
                <p:cNvPr id="22573" name="Rectangle 155"/>
                <p:cNvSpPr>
                  <a:spLocks noChangeArrowheads="1"/>
                </p:cNvSpPr>
                <p:nvPr/>
              </p:nvSpPr>
              <p:spPr bwMode="auto">
                <a:xfrm>
                  <a:off x="1396" y="1729"/>
                  <a:ext cx="489" cy="807"/>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560" name="Group 158"/>
              <p:cNvGrpSpPr>
                <a:grpSpLocks/>
              </p:cNvGrpSpPr>
              <p:nvPr/>
            </p:nvGrpSpPr>
            <p:grpSpPr bwMode="auto">
              <a:xfrm>
                <a:off x="1885" y="1729"/>
                <a:ext cx="489" cy="807"/>
                <a:chOff x="1885" y="1729"/>
                <a:chExt cx="489" cy="807"/>
              </a:xfrm>
            </p:grpSpPr>
            <p:sp>
              <p:nvSpPr>
                <p:cNvPr id="22570" name="Rectangle 105"/>
                <p:cNvSpPr>
                  <a:spLocks noChangeArrowheads="1"/>
                </p:cNvSpPr>
                <p:nvPr/>
              </p:nvSpPr>
              <p:spPr bwMode="auto">
                <a:xfrm>
                  <a:off x="1928" y="1729"/>
                  <a:ext cx="403" cy="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-.02</a:t>
                  </a:r>
                  <a:endParaRPr lang="en-US" altLang="en-US" sz="1200">
                    <a:ea typeface="Times New Roman" charset="0"/>
                    <a:cs typeface="Times New Roman" charset="0"/>
                  </a:endParaRPr>
                </a:p>
                <a:p>
                  <a:endParaRPr lang="en-US" altLang="en-US"/>
                </a:p>
              </p:txBody>
            </p:sp>
            <p:sp>
              <p:nvSpPr>
                <p:cNvPr id="22571" name="Rectangle 157"/>
                <p:cNvSpPr>
                  <a:spLocks noChangeArrowheads="1"/>
                </p:cNvSpPr>
                <p:nvPr/>
              </p:nvSpPr>
              <p:spPr bwMode="auto">
                <a:xfrm>
                  <a:off x="1885" y="1729"/>
                  <a:ext cx="489" cy="807"/>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561" name="Group 160"/>
              <p:cNvGrpSpPr>
                <a:grpSpLocks/>
              </p:cNvGrpSpPr>
              <p:nvPr/>
            </p:nvGrpSpPr>
            <p:grpSpPr bwMode="auto">
              <a:xfrm>
                <a:off x="2374" y="1729"/>
                <a:ext cx="489" cy="807"/>
                <a:chOff x="2374" y="1729"/>
                <a:chExt cx="489" cy="807"/>
              </a:xfrm>
            </p:grpSpPr>
            <p:sp>
              <p:nvSpPr>
                <p:cNvPr id="22568" name="Rectangle 106"/>
                <p:cNvSpPr>
                  <a:spLocks noChangeArrowheads="1"/>
                </p:cNvSpPr>
                <p:nvPr/>
              </p:nvSpPr>
              <p:spPr bwMode="auto">
                <a:xfrm>
                  <a:off x="2417" y="1729"/>
                  <a:ext cx="403" cy="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.001</a:t>
                  </a:r>
                  <a:endParaRPr lang="en-US" altLang="en-US" sz="1200">
                    <a:ea typeface="Times New Roman" charset="0"/>
                    <a:cs typeface="Times New Roman" charset="0"/>
                  </a:endParaRPr>
                </a:p>
                <a:p>
                  <a:endParaRPr lang="en-US" altLang="en-US"/>
                </a:p>
              </p:txBody>
            </p:sp>
            <p:sp>
              <p:nvSpPr>
                <p:cNvPr id="22569" name="Rectangle 159"/>
                <p:cNvSpPr>
                  <a:spLocks noChangeArrowheads="1"/>
                </p:cNvSpPr>
                <p:nvPr/>
              </p:nvSpPr>
              <p:spPr bwMode="auto">
                <a:xfrm>
                  <a:off x="2374" y="1729"/>
                  <a:ext cx="489" cy="807"/>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562" name="Group 162"/>
              <p:cNvGrpSpPr>
                <a:grpSpLocks/>
              </p:cNvGrpSpPr>
              <p:nvPr/>
            </p:nvGrpSpPr>
            <p:grpSpPr bwMode="auto">
              <a:xfrm>
                <a:off x="2863" y="1729"/>
                <a:ext cx="489" cy="807"/>
                <a:chOff x="2863" y="1729"/>
                <a:chExt cx="489" cy="807"/>
              </a:xfrm>
            </p:grpSpPr>
            <p:sp>
              <p:nvSpPr>
                <p:cNvPr id="22566" name="Rectangle 107"/>
                <p:cNvSpPr>
                  <a:spLocks noChangeArrowheads="1"/>
                </p:cNvSpPr>
                <p:nvPr/>
              </p:nvSpPr>
              <p:spPr bwMode="auto">
                <a:xfrm>
                  <a:off x="2906" y="1729"/>
                  <a:ext cx="403" cy="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.59</a:t>
                  </a:r>
                  <a:endParaRPr lang="en-US" altLang="en-US" sz="1200">
                    <a:ea typeface="Times New Roman" charset="0"/>
                    <a:cs typeface="Times New Roman" charset="0"/>
                  </a:endParaRPr>
                </a:p>
                <a:p>
                  <a:endParaRPr lang="en-US" altLang="en-US"/>
                </a:p>
              </p:txBody>
            </p:sp>
            <p:sp>
              <p:nvSpPr>
                <p:cNvPr id="22567" name="Rectangle 161"/>
                <p:cNvSpPr>
                  <a:spLocks noChangeArrowheads="1"/>
                </p:cNvSpPr>
                <p:nvPr/>
              </p:nvSpPr>
              <p:spPr bwMode="auto">
                <a:xfrm>
                  <a:off x="2863" y="1729"/>
                  <a:ext cx="489" cy="807"/>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nvGrpSpPr>
              <p:cNvPr id="22563" name="Group 164"/>
              <p:cNvGrpSpPr>
                <a:grpSpLocks/>
              </p:cNvGrpSpPr>
              <p:nvPr/>
            </p:nvGrpSpPr>
            <p:grpSpPr bwMode="auto">
              <a:xfrm>
                <a:off x="3352" y="1729"/>
                <a:ext cx="489" cy="807"/>
                <a:chOff x="3352" y="1729"/>
                <a:chExt cx="489" cy="807"/>
              </a:xfrm>
            </p:grpSpPr>
            <p:sp>
              <p:nvSpPr>
                <p:cNvPr id="22564" name="Rectangle 108"/>
                <p:cNvSpPr>
                  <a:spLocks noChangeArrowheads="1"/>
                </p:cNvSpPr>
                <p:nvPr/>
              </p:nvSpPr>
              <p:spPr bwMode="auto">
                <a:xfrm>
                  <a:off x="3395" y="1729"/>
                  <a:ext cx="403" cy="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800">
                      <a:ea typeface="Times New Roman" charset="0"/>
                      <a:cs typeface="Times New Roman" charset="0"/>
                    </a:rPr>
                    <a:t>.01</a:t>
                  </a:r>
                  <a:endParaRPr lang="en-US" altLang="en-US" sz="1200">
                    <a:ea typeface="Times New Roman" charset="0"/>
                    <a:cs typeface="Times New Roman" charset="0"/>
                  </a:endParaRPr>
                </a:p>
                <a:p>
                  <a:endParaRPr lang="en-US" altLang="en-US"/>
                </a:p>
              </p:txBody>
            </p:sp>
            <p:sp>
              <p:nvSpPr>
                <p:cNvPr id="22565" name="Rectangle 163"/>
                <p:cNvSpPr>
                  <a:spLocks noChangeArrowheads="1"/>
                </p:cNvSpPr>
                <p:nvPr/>
              </p:nvSpPr>
              <p:spPr bwMode="auto">
                <a:xfrm>
                  <a:off x="3352" y="1729"/>
                  <a:ext cx="489" cy="807"/>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grpSp>
        <p:sp>
          <p:nvSpPr>
            <p:cNvPr id="22535" name="Rectangle 166"/>
            <p:cNvSpPr>
              <a:spLocks noChangeArrowheads="1"/>
            </p:cNvSpPr>
            <p:nvPr/>
          </p:nvSpPr>
          <p:spPr bwMode="auto">
            <a:xfrm>
              <a:off x="-3" y="-3"/>
              <a:ext cx="3847" cy="2542"/>
            </a:xfrm>
            <a:prstGeom prst="rect">
              <a:avLst/>
            </a:prstGeom>
            <a:noFill/>
            <a:ln w="9525">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grpSp>
      <p:sp>
        <p:nvSpPr>
          <p:cNvPr id="22533" name="Text Box 168"/>
          <p:cNvSpPr txBox="1">
            <a:spLocks noChangeArrowheads="1"/>
          </p:cNvSpPr>
          <p:nvPr/>
        </p:nvSpPr>
        <p:spPr bwMode="auto">
          <a:xfrm>
            <a:off x="1431925" y="3317875"/>
            <a:ext cx="71643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altLang="en-US"/>
              <a:t>Note that polynomial is a special case of hierarchical reg.</a:t>
            </a:r>
          </a:p>
        </p:txBody>
      </p:sp>
    </p:spTree>
    <p:extLst>
      <p:ext uri="{BB962C8B-B14F-4D97-AF65-F5344CB8AC3E}">
        <p14:creationId xmlns:p14="http://schemas.microsoft.com/office/powerpoint/2010/main" val="454051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a:t>Polynomial Results (2)</a:t>
            </a:r>
          </a:p>
        </p:txBody>
      </p:sp>
      <p:sp>
        <p:nvSpPr>
          <p:cNvPr id="23555" name="Text Box 3"/>
          <p:cNvSpPr txBox="1">
            <a:spLocks noChangeArrowheads="1"/>
          </p:cNvSpPr>
          <p:nvPr/>
        </p:nvSpPr>
        <p:spPr bwMode="auto">
          <a:xfrm>
            <a:off x="1355725" y="1717675"/>
            <a:ext cx="77882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altLang="en-US"/>
              <a:t>Suppose it had happened that the term for time-squared had been significant.  The regression equation is </a:t>
            </a:r>
            <a:r>
              <a:rPr lang="en-US" altLang="en-US">
                <a:ea typeface="Times New Roman" charset="0"/>
                <a:cs typeface="Times New Roman" charset="0"/>
              </a:rPr>
              <a:t>Y' = 9.25 -.39X + .014X</a:t>
            </a:r>
            <a:r>
              <a:rPr lang="en-US" altLang="en-US" baseline="30000">
                <a:ea typeface="Times New Roman" charset="0"/>
                <a:cs typeface="Times New Roman" charset="0"/>
              </a:rPr>
              <a:t>2</a:t>
            </a:r>
            <a:r>
              <a:rPr lang="en-US" altLang="en-US">
                <a:ea typeface="Times New Roman" charset="0"/>
                <a:cs typeface="Times New Roman" charset="0"/>
              </a:rPr>
              <a:t>.  The results graphed:</a:t>
            </a:r>
            <a:r>
              <a:rPr lang="en-US" altLang="en-US"/>
              <a:t> </a:t>
            </a:r>
          </a:p>
        </p:txBody>
      </p:sp>
      <p:sp>
        <p:nvSpPr>
          <p:cNvPr id="23556" name="Rectangle 5"/>
          <p:cNvSpPr>
            <a:spLocks noChangeArrowheads="1"/>
          </p:cNvSpPr>
          <p:nvPr/>
        </p:nvSpPr>
        <p:spPr bwMode="auto">
          <a:xfrm>
            <a:off x="1943100" y="15859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pic>
        <p:nvPicPr>
          <p:cNvPr id="23557" name="Picture 4" descr="roller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667000"/>
            <a:ext cx="5943600" cy="416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723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a:t>Interpreting Weights in Polynomial Regression</a:t>
            </a:r>
          </a:p>
        </p:txBody>
      </p:sp>
      <p:sp>
        <p:nvSpPr>
          <p:cNvPr id="24579" name="Rectangle 3"/>
          <p:cNvSpPr>
            <a:spLocks noGrp="1" noChangeArrowheads="1"/>
          </p:cNvSpPr>
          <p:nvPr>
            <p:ph type="body" idx="1"/>
          </p:nvPr>
        </p:nvSpPr>
        <p:spPr/>
        <p:txBody>
          <a:bodyPr/>
          <a:lstStyle/>
          <a:p>
            <a:pPr>
              <a:lnSpc>
                <a:spcPct val="90000"/>
              </a:lnSpc>
            </a:pPr>
            <a:r>
              <a:rPr lang="en-US" altLang="en-US" sz="2800"/>
              <a:t>All power terms for an IV work together to define the curve relating Y to X.</a:t>
            </a:r>
          </a:p>
          <a:p>
            <a:pPr>
              <a:lnSpc>
                <a:spcPct val="90000"/>
              </a:lnSpc>
            </a:pPr>
            <a:r>
              <a:rPr lang="en-US" altLang="en-US" sz="2800"/>
              <a:t>Do not interpret </a:t>
            </a:r>
            <a:r>
              <a:rPr lang="en-US" altLang="en-US" sz="2800" i="1"/>
              <a:t>b</a:t>
            </a:r>
            <a:r>
              <a:rPr lang="en-US" altLang="en-US" sz="2800"/>
              <a:t> weights for polynomials.  They change if you subtract the mean from the raw data.</a:t>
            </a:r>
          </a:p>
          <a:p>
            <a:pPr>
              <a:lnSpc>
                <a:spcPct val="90000"/>
              </a:lnSpc>
            </a:pPr>
            <a:r>
              <a:rPr lang="en-US" altLang="en-US" sz="2800"/>
              <a:t>To estimate ‘importance’ look to the change in R-square for the block of variables that represent the IV.</a:t>
            </a:r>
          </a:p>
          <a:p>
            <a:pPr>
              <a:lnSpc>
                <a:spcPct val="90000"/>
              </a:lnSpc>
            </a:pPr>
            <a:r>
              <a:rPr lang="en-US" altLang="en-US" sz="2800"/>
              <a:t>Never use polynomials in a variable selection algorithm (e.g., stepwise regression).</a:t>
            </a:r>
          </a:p>
          <a:p>
            <a:pPr>
              <a:lnSpc>
                <a:spcPct val="90000"/>
              </a:lnSpc>
            </a:pPr>
            <a:r>
              <a:rPr lang="en-US" altLang="en-US" sz="2800"/>
              <a:t>Specialized literature on nonlinear terms in path analysis and SEM (hard to do).</a:t>
            </a:r>
          </a:p>
        </p:txBody>
      </p:sp>
    </p:spTree>
    <p:extLst>
      <p:ext uri="{BB962C8B-B14F-4D97-AF65-F5344CB8AC3E}">
        <p14:creationId xmlns:p14="http://schemas.microsoft.com/office/powerpoint/2010/main" val="703291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x-none"/>
              <a:t>Skill Set</a:t>
            </a:r>
          </a:p>
        </p:txBody>
      </p:sp>
      <p:sp>
        <p:nvSpPr>
          <p:cNvPr id="5123" name="Rectangle 3"/>
          <p:cNvSpPr>
            <a:spLocks noGrp="1" noChangeArrowheads="1"/>
          </p:cNvSpPr>
          <p:nvPr>
            <p:ph type="body" sz="half" idx="1"/>
          </p:nvPr>
        </p:nvSpPr>
        <p:spPr/>
        <p:txBody>
          <a:bodyPr/>
          <a:lstStyle/>
          <a:p>
            <a:r>
              <a:rPr lang="en-US" altLang="x-none" sz="2400" dirty="0">
                <a:ea typeface="Times New Roman" charset="0"/>
                <a:cs typeface="Times New Roman" charset="0"/>
              </a:rPr>
              <a:t>How does polynomial </a:t>
            </a:r>
            <a:r>
              <a:rPr lang="en-US" altLang="x-none" sz="2400" dirty="0" smtClean="0">
                <a:ea typeface="Times New Roman" charset="0"/>
                <a:cs typeface="Times New Roman" charset="0"/>
              </a:rPr>
              <a:t>regression model quadratic </a:t>
            </a:r>
            <a:r>
              <a:rPr lang="en-US" altLang="x-none" sz="2400" dirty="0">
                <a:ea typeface="Times New Roman" charset="0"/>
                <a:cs typeface="Times New Roman" charset="0"/>
              </a:rPr>
              <a:t>and cubic trends?	</a:t>
            </a:r>
            <a:endParaRPr lang="en-US" altLang="x-none" sz="2400" dirty="0" smtClean="0">
              <a:ea typeface="Times New Roman" charset="0"/>
              <a:cs typeface="Times New Roman" charset="0"/>
            </a:endParaRPr>
          </a:p>
          <a:p>
            <a:r>
              <a:rPr lang="en-US" altLang="x-none" sz="2400" dirty="0" smtClean="0"/>
              <a:t>Describe the sequence of tests used to model curves in polynomial regression.</a:t>
            </a:r>
          </a:p>
          <a:p>
            <a:r>
              <a:rPr lang="en-US" altLang="x-none" sz="2400" dirty="0">
                <a:ea typeface="Times New Roman" charset="0"/>
                <a:cs typeface="Times New Roman" charset="0"/>
              </a:rPr>
              <a:t>	</a:t>
            </a:r>
            <a:r>
              <a:rPr lang="en-US" altLang="x-none" sz="2400" dirty="0"/>
              <a:t> </a:t>
            </a:r>
          </a:p>
        </p:txBody>
      </p:sp>
      <p:sp>
        <p:nvSpPr>
          <p:cNvPr id="5124" name="Rectangle 4"/>
          <p:cNvSpPr>
            <a:spLocks noGrp="1" noChangeArrowheads="1"/>
          </p:cNvSpPr>
          <p:nvPr>
            <p:ph type="body" sz="half" idx="2"/>
          </p:nvPr>
        </p:nvSpPr>
        <p:spPr/>
        <p:txBody>
          <a:bodyPr/>
          <a:lstStyle/>
          <a:p>
            <a:pPr>
              <a:lnSpc>
                <a:spcPct val="90000"/>
              </a:lnSpc>
            </a:pPr>
            <a:r>
              <a:rPr lang="en-US" altLang="x-none" sz="2400" dirty="0" smtClean="0"/>
              <a:t>Why is collinearity likely to be a problem in using polynomial regression?</a:t>
            </a:r>
          </a:p>
          <a:p>
            <a:pPr>
              <a:lnSpc>
                <a:spcPct val="90000"/>
              </a:lnSpc>
            </a:pPr>
            <a:endParaRPr lang="en-US" altLang="x-none"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a:t>Review</a:t>
            </a:r>
          </a:p>
        </p:txBody>
      </p:sp>
      <p:sp>
        <p:nvSpPr>
          <p:cNvPr id="25604" name="Rectangle 4"/>
          <p:cNvSpPr>
            <a:spLocks noChangeArrowheads="1"/>
          </p:cNvSpPr>
          <p:nvPr/>
        </p:nvSpPr>
        <p:spPr bwMode="auto">
          <a:xfrm>
            <a:off x="1600200" y="2438400"/>
            <a:ext cx="4572000" cy="3237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nSpc>
                <a:spcPct val="90000"/>
              </a:lnSpc>
              <a:spcBef>
                <a:spcPct val="50000"/>
              </a:spcBef>
              <a:buFontTx/>
              <a:buChar char="•"/>
            </a:pPr>
            <a:r>
              <a:rPr lang="en-US" altLang="en-US" sz="2800" dirty="0"/>
              <a:t>Why is collinearity likely to be a problem in using polynomial regression?</a:t>
            </a:r>
          </a:p>
          <a:p>
            <a:pPr>
              <a:lnSpc>
                <a:spcPct val="90000"/>
              </a:lnSpc>
              <a:spcBef>
                <a:spcPct val="50000"/>
              </a:spcBef>
              <a:buFontTx/>
              <a:buChar char="•"/>
            </a:pPr>
            <a:r>
              <a:rPr lang="en-US" altLang="en-US" sz="2800" dirty="0"/>
              <a:t>Describe the sequence of tests used to model curves in polynomial regression</a:t>
            </a:r>
            <a:r>
              <a:rPr lang="en-US" altLang="en-US" sz="2800" dirty="0" smtClean="0"/>
              <a:t>.</a:t>
            </a:r>
          </a:p>
          <a:p>
            <a:pPr>
              <a:lnSpc>
                <a:spcPct val="90000"/>
              </a:lnSpc>
              <a:spcBef>
                <a:spcPct val="50000"/>
              </a:spcBef>
              <a:buFontTx/>
              <a:buChar char="•"/>
            </a:pPr>
            <a:r>
              <a:rPr lang="en-US" altLang="en-US" sz="2800" dirty="0"/>
              <a:t> </a:t>
            </a:r>
            <a:r>
              <a:rPr lang="en-US" altLang="en-US" sz="2800" dirty="0" smtClean="0"/>
              <a:t>Review R code.</a:t>
            </a:r>
            <a:endParaRPr lang="en-US" altLang="en-US" sz="2800" dirty="0"/>
          </a:p>
        </p:txBody>
      </p:sp>
    </p:spTree>
    <p:extLst>
      <p:ext uri="{BB962C8B-B14F-4D97-AF65-F5344CB8AC3E}">
        <p14:creationId xmlns:p14="http://schemas.microsoft.com/office/powerpoint/2010/main" val="16453735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a:t>Interactions </a:t>
            </a:r>
          </a:p>
        </p:txBody>
      </p:sp>
      <p:sp>
        <p:nvSpPr>
          <p:cNvPr id="26627" name="Rectangle 3"/>
          <p:cNvSpPr>
            <a:spLocks noGrp="1" noChangeArrowheads="1"/>
          </p:cNvSpPr>
          <p:nvPr>
            <p:ph type="body" idx="1"/>
          </p:nvPr>
        </p:nvSpPr>
        <p:spPr/>
        <p:txBody>
          <a:bodyPr/>
          <a:lstStyle/>
          <a:p>
            <a:pPr>
              <a:lnSpc>
                <a:spcPct val="90000"/>
              </a:lnSpc>
            </a:pPr>
            <a:r>
              <a:rPr lang="en-US" altLang="en-US" dirty="0"/>
              <a:t>An interaction means that the ‘importance’ of one variable depends upon the value of another</a:t>
            </a:r>
            <a:r>
              <a:rPr lang="en-US" altLang="en-US" dirty="0" smtClean="0"/>
              <a:t>.  Importance means ‘slope’ in regression with a continuous IV.</a:t>
            </a:r>
            <a:endParaRPr lang="en-US" altLang="en-US" dirty="0"/>
          </a:p>
          <a:p>
            <a:pPr>
              <a:lnSpc>
                <a:spcPct val="90000"/>
              </a:lnSpc>
            </a:pPr>
            <a:r>
              <a:rPr lang="en-US" altLang="en-US" dirty="0" smtClean="0"/>
              <a:t>An </a:t>
            </a:r>
            <a:r>
              <a:rPr lang="en-US" altLang="en-US" dirty="0"/>
              <a:t>interaction is also sometimes called a moderator, as in “Z moderates the relations between X and Y.”</a:t>
            </a:r>
          </a:p>
          <a:p>
            <a:pPr>
              <a:lnSpc>
                <a:spcPct val="90000"/>
              </a:lnSpc>
            </a:pPr>
            <a:r>
              <a:rPr lang="en-US" altLang="en-US" dirty="0"/>
              <a:t>In regression, we look to see if the slope relating the DV to the IV changes depending on the value of a second IV.</a:t>
            </a:r>
          </a:p>
        </p:txBody>
      </p:sp>
    </p:spTree>
    <p:extLst>
      <p:ext uri="{BB962C8B-B14F-4D97-AF65-F5344CB8AC3E}">
        <p14:creationId xmlns:p14="http://schemas.microsoft.com/office/powerpoint/2010/main" val="2301896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a:t>Example Interaction</a:t>
            </a:r>
          </a:p>
        </p:txBody>
      </p:sp>
      <p:sp>
        <p:nvSpPr>
          <p:cNvPr id="27651" name="Rectangle 4"/>
          <p:cNvSpPr>
            <a:spLocks noChangeArrowheads="1"/>
          </p:cNvSpPr>
          <p:nvPr/>
        </p:nvSpPr>
        <p:spPr bwMode="auto">
          <a:xfrm>
            <a:off x="2905125" y="2257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pic>
        <p:nvPicPr>
          <p:cNvPr id="27652" name="Picture 3" descr="curve8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990600"/>
            <a:ext cx="3333750" cy="234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3" name="Rectangle 6"/>
          <p:cNvSpPr>
            <a:spLocks noChangeArrowheads="1"/>
          </p:cNvSpPr>
          <p:nvPr/>
        </p:nvSpPr>
        <p:spPr bwMode="auto">
          <a:xfrm>
            <a:off x="2905125" y="2257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pic>
        <p:nvPicPr>
          <p:cNvPr id="27654" name="Picture 5" descr="curve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2025650"/>
            <a:ext cx="3810000" cy="267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5" name="Rectangle 8"/>
          <p:cNvSpPr>
            <a:spLocks noChangeArrowheads="1"/>
          </p:cNvSpPr>
          <p:nvPr/>
        </p:nvSpPr>
        <p:spPr bwMode="auto">
          <a:xfrm>
            <a:off x="2857500" y="22240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pic>
        <p:nvPicPr>
          <p:cNvPr id="27656" name="Picture 7" descr="curve8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4179888"/>
            <a:ext cx="3810000"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7" name="Text Box 9"/>
          <p:cNvSpPr txBox="1">
            <a:spLocks noChangeArrowheads="1"/>
          </p:cNvSpPr>
          <p:nvPr/>
        </p:nvSpPr>
        <p:spPr bwMode="auto">
          <a:xfrm>
            <a:off x="3946525" y="1031875"/>
            <a:ext cx="51974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altLang="en-US"/>
              <a:t>For those with low cog ability, there is a small correlation between creativity and productivity.</a:t>
            </a:r>
          </a:p>
        </p:txBody>
      </p:sp>
      <p:sp>
        <p:nvSpPr>
          <p:cNvPr id="27658" name="Text Box 10"/>
          <p:cNvSpPr txBox="1">
            <a:spLocks noChangeArrowheads="1"/>
          </p:cNvSpPr>
          <p:nvPr/>
        </p:nvSpPr>
        <p:spPr bwMode="auto">
          <a:xfrm>
            <a:off x="1219200" y="4038600"/>
            <a:ext cx="3444875"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altLang="en-US"/>
              <a:t>As cognitive ability increases, the relations between creativity and productivity become stronger. The slope of productivity on creativity depends on cog ability.</a:t>
            </a:r>
          </a:p>
        </p:txBody>
      </p:sp>
    </p:spTree>
    <p:extLst>
      <p:ext uri="{BB962C8B-B14F-4D97-AF65-F5344CB8AC3E}">
        <p14:creationId xmlns:p14="http://schemas.microsoft.com/office/powerpoint/2010/main" val="18382535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en-US"/>
              <a:t>Interaction Response Surface</a:t>
            </a:r>
          </a:p>
        </p:txBody>
      </p:sp>
      <p:sp>
        <p:nvSpPr>
          <p:cNvPr id="28675" name="Rectangle 4"/>
          <p:cNvSpPr>
            <a:spLocks noChangeArrowheads="1"/>
          </p:cNvSpPr>
          <p:nvPr/>
        </p:nvSpPr>
        <p:spPr bwMode="auto">
          <a:xfrm>
            <a:off x="2400300" y="1905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pic>
        <p:nvPicPr>
          <p:cNvPr id="28676" name="Picture 3" descr="curve9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90600"/>
            <a:ext cx="5181600" cy="363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7" name="Text Box 5"/>
          <p:cNvSpPr txBox="1">
            <a:spLocks noChangeArrowheads="1"/>
          </p:cNvSpPr>
          <p:nvPr/>
        </p:nvSpPr>
        <p:spPr bwMode="auto">
          <a:xfrm>
            <a:off x="1600200" y="4572000"/>
            <a:ext cx="7026275"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altLang="en-US"/>
              <a:t>The slope of X1 depends on the value of X2 and vice versa.  Regression is looking to fit this response surface and no other when we do the customary analysis for interactions with continuous IVs.  More restrictive than ANOVA.</a:t>
            </a:r>
          </a:p>
        </p:txBody>
      </p:sp>
      <p:sp>
        <p:nvSpPr>
          <p:cNvPr id="28678" name="Rectangle 7"/>
          <p:cNvSpPr>
            <a:spLocks noChangeArrowheads="1"/>
          </p:cNvSpPr>
          <p:nvPr/>
        </p:nvSpPr>
        <p:spPr bwMode="auto">
          <a:xfrm>
            <a:off x="2400300" y="1905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pic>
        <p:nvPicPr>
          <p:cNvPr id="28679" name="Picture 6" descr="curve9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1143000"/>
            <a:ext cx="4876800" cy="342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66341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a:t>Significance Tests for Interactions</a:t>
            </a:r>
          </a:p>
        </p:txBody>
      </p:sp>
      <p:sp>
        <p:nvSpPr>
          <p:cNvPr id="29699" name="Rectangle 3"/>
          <p:cNvSpPr>
            <a:spLocks noGrp="1" noChangeArrowheads="1"/>
          </p:cNvSpPr>
          <p:nvPr>
            <p:ph type="body" idx="1"/>
          </p:nvPr>
        </p:nvSpPr>
        <p:spPr/>
        <p:txBody>
          <a:bodyPr/>
          <a:lstStyle/>
          <a:p>
            <a:r>
              <a:rPr lang="en-US" altLang="en-US" sz="2800" dirty="0"/>
              <a:t>Subtract means from each IV (optional).</a:t>
            </a:r>
          </a:p>
          <a:p>
            <a:r>
              <a:rPr lang="en-US" altLang="en-US" sz="2800" dirty="0"/>
              <a:t>Compute product of IVs.</a:t>
            </a:r>
          </a:p>
          <a:p>
            <a:r>
              <a:rPr lang="en-US" altLang="en-US" sz="2800" dirty="0"/>
              <a:t>Compute significance of change in R-square using interaction(s).</a:t>
            </a:r>
          </a:p>
          <a:p>
            <a:r>
              <a:rPr lang="en-US" altLang="en-US" sz="2800" dirty="0"/>
              <a:t>If R-square change is </a:t>
            </a:r>
            <a:r>
              <a:rPr lang="en-US" altLang="en-US" sz="2800" dirty="0" err="1"/>
              <a:t>n.s</a:t>
            </a:r>
            <a:r>
              <a:rPr lang="en-US" altLang="en-US" sz="2800" dirty="0"/>
              <a:t>., no interaction(s) present.</a:t>
            </a:r>
          </a:p>
          <a:p>
            <a:r>
              <a:rPr lang="en-US" altLang="en-US" sz="2800" dirty="0"/>
              <a:t>If R-square change is significant, find the significant interaction(s).</a:t>
            </a:r>
          </a:p>
          <a:p>
            <a:r>
              <a:rPr lang="en-US" altLang="en-US" sz="2800" dirty="0"/>
              <a:t>Graph the interaction(s)</a:t>
            </a:r>
          </a:p>
        </p:txBody>
      </p:sp>
    </p:spTree>
    <p:extLst>
      <p:ext uri="{BB962C8B-B14F-4D97-AF65-F5344CB8AC3E}">
        <p14:creationId xmlns:p14="http://schemas.microsoft.com/office/powerpoint/2010/main" val="7740783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1447800" y="304800"/>
            <a:ext cx="6858000" cy="5816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pPr>
            <a:r>
              <a:rPr lang="en-US" altLang="en-US" sz="1200" dirty="0" smtClean="0">
                <a:solidFill>
                  <a:srgbClr val="000000"/>
                </a:solidFill>
                <a:latin typeface="Courier New" charset="0"/>
              </a:rPr>
              <a:t>1</a:t>
            </a:r>
            <a:r>
              <a:rPr lang="en-US" altLang="en-US" sz="1200" dirty="0">
                <a:solidFill>
                  <a:srgbClr val="000000"/>
                </a:solidFill>
                <a:latin typeface="Courier New" charset="0"/>
              </a:rPr>
              <a:t>	50	40	100</a:t>
            </a:r>
          </a:p>
          <a:p>
            <a:pPr>
              <a:spcBef>
                <a:spcPct val="50000"/>
              </a:spcBef>
            </a:pPr>
            <a:r>
              <a:rPr lang="en-US" altLang="en-US" sz="1200" dirty="0">
                <a:solidFill>
                  <a:srgbClr val="000000"/>
                </a:solidFill>
                <a:latin typeface="Courier New" charset="0"/>
              </a:rPr>
              <a:t>2	35	45	80</a:t>
            </a:r>
          </a:p>
          <a:p>
            <a:pPr>
              <a:spcBef>
                <a:spcPct val="50000"/>
              </a:spcBef>
            </a:pPr>
            <a:r>
              <a:rPr lang="en-US" altLang="en-US" sz="1200" dirty="0">
                <a:solidFill>
                  <a:srgbClr val="000000"/>
                </a:solidFill>
                <a:latin typeface="Courier New" charset="0"/>
              </a:rPr>
              <a:t>3	40	50	90</a:t>
            </a:r>
          </a:p>
          <a:p>
            <a:pPr>
              <a:spcBef>
                <a:spcPct val="50000"/>
              </a:spcBef>
            </a:pPr>
            <a:r>
              <a:rPr lang="en-US" altLang="en-US" sz="1200" dirty="0">
                <a:solidFill>
                  <a:srgbClr val="000000"/>
                </a:solidFill>
                <a:latin typeface="Courier New" charset="0"/>
              </a:rPr>
              <a:t>4	50	55	105</a:t>
            </a:r>
          </a:p>
          <a:p>
            <a:pPr>
              <a:spcBef>
                <a:spcPct val="50000"/>
              </a:spcBef>
            </a:pPr>
            <a:r>
              <a:rPr lang="en-US" altLang="en-US" sz="1200" dirty="0">
                <a:solidFill>
                  <a:srgbClr val="000000"/>
                </a:solidFill>
                <a:latin typeface="Courier New" charset="0"/>
              </a:rPr>
              <a:t>5	55	60	110</a:t>
            </a:r>
          </a:p>
          <a:p>
            <a:pPr>
              <a:spcBef>
                <a:spcPct val="50000"/>
              </a:spcBef>
            </a:pPr>
            <a:r>
              <a:rPr lang="en-US" altLang="en-US" sz="1200" dirty="0">
                <a:solidFill>
                  <a:srgbClr val="000000"/>
                </a:solidFill>
                <a:latin typeface="Courier New" charset="0"/>
              </a:rPr>
              <a:t>6	35	40	95</a:t>
            </a:r>
          </a:p>
          <a:p>
            <a:pPr>
              <a:spcBef>
                <a:spcPct val="50000"/>
              </a:spcBef>
            </a:pPr>
            <a:r>
              <a:rPr lang="en-US" altLang="en-US" sz="1200" dirty="0">
                <a:solidFill>
                  <a:srgbClr val="000000"/>
                </a:solidFill>
                <a:latin typeface="Courier New" charset="0"/>
              </a:rPr>
              <a:t>7	45	45	100</a:t>
            </a:r>
          </a:p>
          <a:p>
            <a:pPr>
              <a:spcBef>
                <a:spcPct val="50000"/>
              </a:spcBef>
            </a:pPr>
            <a:r>
              <a:rPr lang="en-US" altLang="en-US" sz="1200" dirty="0">
                <a:solidFill>
                  <a:srgbClr val="000000"/>
                </a:solidFill>
                <a:latin typeface="Courier New" charset="0"/>
              </a:rPr>
              <a:t>8	55	50	105</a:t>
            </a:r>
          </a:p>
          <a:p>
            <a:pPr>
              <a:spcBef>
                <a:spcPct val="50000"/>
              </a:spcBef>
            </a:pPr>
            <a:r>
              <a:rPr lang="en-US" altLang="en-US" sz="1200" dirty="0">
                <a:solidFill>
                  <a:srgbClr val="000000"/>
                </a:solidFill>
                <a:latin typeface="Courier New" charset="0"/>
              </a:rPr>
              <a:t>9	50	55	95</a:t>
            </a:r>
          </a:p>
          <a:p>
            <a:pPr>
              <a:spcBef>
                <a:spcPct val="50000"/>
              </a:spcBef>
            </a:pPr>
            <a:r>
              <a:rPr lang="en-US" altLang="en-US" sz="1200" dirty="0">
                <a:solidFill>
                  <a:srgbClr val="000000"/>
                </a:solidFill>
                <a:latin typeface="Courier New" charset="0"/>
              </a:rPr>
              <a:t>10	40	60	90</a:t>
            </a:r>
          </a:p>
          <a:p>
            <a:pPr>
              <a:spcBef>
                <a:spcPct val="50000"/>
              </a:spcBef>
            </a:pPr>
            <a:r>
              <a:rPr lang="en-US" altLang="en-US" sz="1200" dirty="0">
                <a:solidFill>
                  <a:srgbClr val="000000"/>
                </a:solidFill>
                <a:latin typeface="Courier New" charset="0"/>
              </a:rPr>
              <a:t>11	45	40	110</a:t>
            </a:r>
          </a:p>
          <a:p>
            <a:pPr>
              <a:spcBef>
                <a:spcPct val="50000"/>
              </a:spcBef>
            </a:pPr>
            <a:r>
              <a:rPr lang="en-US" altLang="en-US" sz="1200" dirty="0">
                <a:solidFill>
                  <a:srgbClr val="000000"/>
                </a:solidFill>
                <a:latin typeface="Courier New" charset="0"/>
              </a:rPr>
              <a:t>12	50	45	115</a:t>
            </a:r>
          </a:p>
          <a:p>
            <a:pPr>
              <a:spcBef>
                <a:spcPct val="50000"/>
              </a:spcBef>
            </a:pPr>
            <a:r>
              <a:rPr lang="en-US" altLang="en-US" sz="1200" dirty="0">
                <a:solidFill>
                  <a:srgbClr val="000000"/>
                </a:solidFill>
                <a:latin typeface="Courier New" charset="0"/>
              </a:rPr>
              <a:t>13	60	50	120</a:t>
            </a:r>
          </a:p>
          <a:p>
            <a:pPr>
              <a:spcBef>
                <a:spcPct val="50000"/>
              </a:spcBef>
            </a:pPr>
            <a:r>
              <a:rPr lang="en-US" altLang="en-US" sz="1200" dirty="0">
                <a:solidFill>
                  <a:srgbClr val="000000"/>
                </a:solidFill>
                <a:latin typeface="Courier New" charset="0"/>
              </a:rPr>
              <a:t>14	65	55	125</a:t>
            </a:r>
          </a:p>
          <a:p>
            <a:pPr>
              <a:spcBef>
                <a:spcPct val="50000"/>
              </a:spcBef>
            </a:pPr>
            <a:r>
              <a:rPr lang="en-US" altLang="en-US" sz="1200" dirty="0">
                <a:solidFill>
                  <a:srgbClr val="000000"/>
                </a:solidFill>
                <a:latin typeface="Courier New" charset="0"/>
              </a:rPr>
              <a:t>15	55	60	105</a:t>
            </a:r>
          </a:p>
          <a:p>
            <a:pPr>
              <a:spcBef>
                <a:spcPct val="50000"/>
              </a:spcBef>
            </a:pPr>
            <a:r>
              <a:rPr lang="en-US" altLang="en-US" sz="1200" dirty="0">
                <a:solidFill>
                  <a:srgbClr val="000000"/>
                </a:solidFill>
                <a:latin typeface="Courier New" charset="0"/>
              </a:rPr>
              <a:t>16	50	40	110</a:t>
            </a:r>
          </a:p>
          <a:p>
            <a:pPr>
              <a:spcBef>
                <a:spcPct val="50000"/>
              </a:spcBef>
            </a:pPr>
            <a:r>
              <a:rPr lang="en-US" altLang="en-US" sz="1200" dirty="0">
                <a:solidFill>
                  <a:srgbClr val="000000"/>
                </a:solidFill>
                <a:latin typeface="Courier New" charset="0"/>
              </a:rPr>
              <a:t>17	55	45	95</a:t>
            </a:r>
          </a:p>
          <a:p>
            <a:pPr>
              <a:spcBef>
                <a:spcPct val="50000"/>
              </a:spcBef>
            </a:pPr>
            <a:r>
              <a:rPr lang="en-US" altLang="en-US" sz="1200" dirty="0">
                <a:solidFill>
                  <a:srgbClr val="000000"/>
                </a:solidFill>
                <a:latin typeface="Courier New" charset="0"/>
              </a:rPr>
              <a:t>18	55	50	115</a:t>
            </a:r>
          </a:p>
          <a:p>
            <a:pPr>
              <a:spcBef>
                <a:spcPct val="50000"/>
              </a:spcBef>
            </a:pPr>
            <a:r>
              <a:rPr lang="en-US" altLang="en-US" sz="1200" dirty="0">
                <a:solidFill>
                  <a:srgbClr val="000000"/>
                </a:solidFill>
                <a:latin typeface="Courier New" charset="0"/>
              </a:rPr>
              <a:t>19	60	60	120</a:t>
            </a:r>
          </a:p>
          <a:p>
            <a:pPr>
              <a:spcBef>
                <a:spcPct val="50000"/>
              </a:spcBef>
            </a:pPr>
            <a:r>
              <a:rPr lang="en-US" altLang="en-US" sz="1200" dirty="0">
                <a:solidFill>
                  <a:srgbClr val="000000"/>
                </a:solidFill>
                <a:latin typeface="Courier New" charset="0"/>
              </a:rPr>
              <a:t>20        65        65        140</a:t>
            </a:r>
          </a:p>
          <a:p>
            <a:pPr>
              <a:spcBef>
                <a:spcPct val="50000"/>
              </a:spcBef>
            </a:pPr>
            <a:r>
              <a:rPr lang="en-US" altLang="en-US" sz="1200" dirty="0" smtClean="0">
                <a:solidFill>
                  <a:srgbClr val="000000"/>
                </a:solidFill>
                <a:latin typeface="Courier New" charset="0"/>
              </a:rPr>
              <a:t>;</a:t>
            </a:r>
            <a:endParaRPr lang="en-US" altLang="en-US" sz="1200" dirty="0">
              <a:solidFill>
                <a:srgbClr val="000000"/>
              </a:solidFill>
              <a:latin typeface="Courier New" charset="0"/>
            </a:endParaRPr>
          </a:p>
        </p:txBody>
      </p:sp>
      <p:sp>
        <p:nvSpPr>
          <p:cNvPr id="30723" name="Text Box 3"/>
          <p:cNvSpPr txBox="1">
            <a:spLocks noChangeArrowheads="1"/>
          </p:cNvSpPr>
          <p:nvPr/>
        </p:nvSpPr>
        <p:spPr bwMode="auto">
          <a:xfrm>
            <a:off x="4598988" y="1066800"/>
            <a:ext cx="4545012"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altLang="en-US"/>
              <a:t>Data to test for interaction between cognitive ability and creativity on performance.</a:t>
            </a:r>
          </a:p>
        </p:txBody>
      </p:sp>
    </p:spTree>
    <p:extLst>
      <p:ext uri="{BB962C8B-B14F-4D97-AF65-F5344CB8AC3E}">
        <p14:creationId xmlns:p14="http://schemas.microsoft.com/office/powerpoint/2010/main" val="12661169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ChangeArrowheads="1"/>
          </p:cNvSpPr>
          <p:nvPr/>
        </p:nvSpPr>
        <p:spPr bwMode="auto">
          <a:xfrm>
            <a:off x="533400" y="742610"/>
            <a:ext cx="8763000" cy="5218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pPr>
            <a:r>
              <a:rPr lang="en-US" altLang="en-US" sz="900" dirty="0">
                <a:latin typeface="SAS Monospace" charset="0"/>
              </a:rPr>
              <a:t> </a:t>
            </a:r>
            <a:r>
              <a:rPr lang="en-US" altLang="en-US" sz="1200" dirty="0">
                <a:latin typeface="SAS Monospace" charset="0"/>
              </a:rPr>
              <a:t>Pearson Correlation Coefficients, N = 20</a:t>
            </a:r>
          </a:p>
          <a:p>
            <a:pPr>
              <a:spcBef>
                <a:spcPct val="50000"/>
              </a:spcBef>
            </a:pPr>
            <a:r>
              <a:rPr lang="en-US" altLang="en-US" sz="1200" dirty="0">
                <a:latin typeface="SAS Monospace" charset="0"/>
              </a:rPr>
              <a:t>                                  </a:t>
            </a:r>
            <a:r>
              <a:rPr lang="en-US" altLang="en-US" sz="1200" dirty="0" err="1">
                <a:latin typeface="SAS Monospace" charset="0"/>
              </a:rPr>
              <a:t>Prob</a:t>
            </a:r>
            <a:r>
              <a:rPr lang="en-US" altLang="en-US" sz="1200" dirty="0">
                <a:latin typeface="SAS Monospace" charset="0"/>
              </a:rPr>
              <a:t> &gt; |r| under H0: Rho=0</a:t>
            </a:r>
          </a:p>
          <a:p>
            <a:pPr>
              <a:spcBef>
                <a:spcPct val="50000"/>
              </a:spcBef>
            </a:pPr>
            <a:endParaRPr lang="en-US" altLang="en-US" sz="1200" dirty="0">
              <a:latin typeface="SAS Monospace" charset="0"/>
            </a:endParaRPr>
          </a:p>
          <a:p>
            <a:pPr>
              <a:spcBef>
                <a:spcPct val="50000"/>
              </a:spcBef>
            </a:pPr>
            <a:r>
              <a:rPr lang="en-US" altLang="en-US" sz="1200" dirty="0">
                <a:latin typeface="SAS Monospace" charset="0"/>
              </a:rPr>
              <a:t>                        person       product        create           cog         inter</a:t>
            </a:r>
          </a:p>
          <a:p>
            <a:pPr>
              <a:spcBef>
                <a:spcPct val="50000"/>
              </a:spcBef>
            </a:pPr>
            <a:endParaRPr lang="en-US" altLang="en-US" sz="1200" dirty="0">
              <a:latin typeface="SAS Monospace" charset="0"/>
            </a:endParaRPr>
          </a:p>
          <a:p>
            <a:pPr>
              <a:spcBef>
                <a:spcPct val="50000"/>
              </a:spcBef>
            </a:pPr>
            <a:r>
              <a:rPr lang="en-US" altLang="en-US" sz="1200" dirty="0">
                <a:latin typeface="SAS Monospace" charset="0"/>
              </a:rPr>
              <a:t>         person        1.00000       0.65629       0.32531       0.66705       0.57538</a:t>
            </a:r>
          </a:p>
          <a:p>
            <a:pPr>
              <a:spcBef>
                <a:spcPct val="50000"/>
              </a:spcBef>
            </a:pPr>
            <a:r>
              <a:rPr lang="en-US" altLang="en-US" sz="1200" dirty="0">
                <a:latin typeface="SAS Monospace" charset="0"/>
              </a:rPr>
              <a:t>                                      0.0017        0.1616        0.0013        0.0079</a:t>
            </a:r>
          </a:p>
          <a:p>
            <a:pPr>
              <a:spcBef>
                <a:spcPct val="50000"/>
              </a:spcBef>
            </a:pPr>
            <a:endParaRPr lang="en-US" altLang="en-US" sz="1200" dirty="0">
              <a:latin typeface="SAS Monospace" charset="0"/>
            </a:endParaRPr>
          </a:p>
          <a:p>
            <a:pPr>
              <a:spcBef>
                <a:spcPct val="50000"/>
              </a:spcBef>
            </a:pPr>
            <a:r>
              <a:rPr lang="en-US" altLang="en-US" sz="1200" dirty="0">
                <a:latin typeface="SAS Monospace" charset="0"/>
              </a:rPr>
              <a:t>         product       0.65629       1.00000       0.50470       0.83568       0.78465</a:t>
            </a:r>
          </a:p>
          <a:p>
            <a:pPr>
              <a:spcBef>
                <a:spcPct val="50000"/>
              </a:spcBef>
            </a:pPr>
            <a:r>
              <a:rPr lang="en-US" altLang="en-US" sz="1200" dirty="0">
                <a:latin typeface="SAS Monospace" charset="0"/>
              </a:rPr>
              <a:t>                        0.0017                      0.0232        &lt;.0001        &lt;.0001</a:t>
            </a:r>
          </a:p>
          <a:p>
            <a:pPr>
              <a:spcBef>
                <a:spcPct val="50000"/>
              </a:spcBef>
            </a:pPr>
            <a:endParaRPr lang="en-US" altLang="en-US" sz="1200" dirty="0">
              <a:latin typeface="SAS Monospace" charset="0"/>
            </a:endParaRPr>
          </a:p>
          <a:p>
            <a:pPr>
              <a:spcBef>
                <a:spcPct val="50000"/>
              </a:spcBef>
            </a:pPr>
            <a:r>
              <a:rPr lang="en-US" altLang="en-US" sz="1200" dirty="0">
                <a:latin typeface="SAS Monospace" charset="0"/>
              </a:rPr>
              <a:t>         create        0.32531       0.50470       1.00000       0.38414       0.84954</a:t>
            </a:r>
          </a:p>
          <a:p>
            <a:pPr>
              <a:spcBef>
                <a:spcPct val="50000"/>
              </a:spcBef>
            </a:pPr>
            <a:r>
              <a:rPr lang="en-US" altLang="en-US" sz="1200" dirty="0">
                <a:latin typeface="SAS Monospace" charset="0"/>
              </a:rPr>
              <a:t>                        0.1616        0.0232                      0.0945        &lt;.0001</a:t>
            </a:r>
          </a:p>
          <a:p>
            <a:pPr>
              <a:spcBef>
                <a:spcPct val="50000"/>
              </a:spcBef>
            </a:pPr>
            <a:endParaRPr lang="en-US" altLang="en-US" sz="1200" dirty="0">
              <a:latin typeface="SAS Monospace" charset="0"/>
            </a:endParaRPr>
          </a:p>
          <a:p>
            <a:pPr>
              <a:spcBef>
                <a:spcPct val="50000"/>
              </a:spcBef>
            </a:pPr>
            <a:r>
              <a:rPr lang="en-US" altLang="en-US" sz="1200" dirty="0">
                <a:latin typeface="SAS Monospace" charset="0"/>
              </a:rPr>
              <a:t>         cog           0.66705       0.83568       0.38414       1.00000       0.80732</a:t>
            </a:r>
          </a:p>
          <a:p>
            <a:pPr>
              <a:spcBef>
                <a:spcPct val="50000"/>
              </a:spcBef>
            </a:pPr>
            <a:r>
              <a:rPr lang="en-US" altLang="en-US" sz="1200" dirty="0">
                <a:latin typeface="SAS Monospace" charset="0"/>
              </a:rPr>
              <a:t>                        0.0013        &lt;.0001        0.0945                      &lt;.0001</a:t>
            </a:r>
          </a:p>
          <a:p>
            <a:pPr>
              <a:spcBef>
                <a:spcPct val="50000"/>
              </a:spcBef>
            </a:pPr>
            <a:endParaRPr lang="en-US" altLang="en-US" sz="1200" dirty="0">
              <a:latin typeface="SAS Monospace" charset="0"/>
            </a:endParaRPr>
          </a:p>
          <a:p>
            <a:pPr>
              <a:spcBef>
                <a:spcPct val="50000"/>
              </a:spcBef>
            </a:pPr>
            <a:r>
              <a:rPr lang="en-US" altLang="en-US" sz="1200" dirty="0">
                <a:latin typeface="SAS Monospace" charset="0"/>
              </a:rPr>
              <a:t>         inter         0.57538       0.78465       0.84954       0.80732       1.00000</a:t>
            </a:r>
          </a:p>
          <a:p>
            <a:pPr>
              <a:spcBef>
                <a:spcPct val="50000"/>
              </a:spcBef>
            </a:pPr>
            <a:r>
              <a:rPr lang="en-US" altLang="en-US" sz="1200" dirty="0">
                <a:latin typeface="SAS Monospace" charset="0"/>
              </a:rPr>
              <a:t>                        0.0079        &lt;.0001        &lt;.0001        &lt;.0001</a:t>
            </a:r>
          </a:p>
        </p:txBody>
      </p:sp>
      <p:sp>
        <p:nvSpPr>
          <p:cNvPr id="31747" name="Rectangle 4"/>
          <p:cNvSpPr>
            <a:spLocks noChangeArrowheads="1"/>
          </p:cNvSpPr>
          <p:nvPr/>
        </p:nvSpPr>
        <p:spPr bwMode="auto">
          <a:xfrm>
            <a:off x="3723368" y="3598523"/>
            <a:ext cx="914400" cy="2362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sp>
        <p:nvSpPr>
          <p:cNvPr id="31748" name="Rectangle 5"/>
          <p:cNvSpPr>
            <a:spLocks noChangeArrowheads="1"/>
          </p:cNvSpPr>
          <p:nvPr/>
        </p:nvSpPr>
        <p:spPr bwMode="auto">
          <a:xfrm>
            <a:off x="4724400" y="4420394"/>
            <a:ext cx="2438400" cy="1524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sp>
        <p:nvSpPr>
          <p:cNvPr id="31749" name="Text Box 6"/>
          <p:cNvSpPr txBox="1">
            <a:spLocks noChangeArrowheads="1"/>
          </p:cNvSpPr>
          <p:nvPr/>
        </p:nvSpPr>
        <p:spPr bwMode="auto">
          <a:xfrm>
            <a:off x="4632325" y="269875"/>
            <a:ext cx="24749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altLang="en-US"/>
              <a:t>Correlation Matrix</a:t>
            </a:r>
          </a:p>
        </p:txBody>
      </p:sp>
    </p:spTree>
    <p:extLst>
      <p:ext uri="{BB962C8B-B14F-4D97-AF65-F5344CB8AC3E}">
        <p14:creationId xmlns:p14="http://schemas.microsoft.com/office/powerpoint/2010/main" val="1432662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770" name="Object 5"/>
          <p:cNvGraphicFramePr>
            <a:graphicFrameLocks noChangeAspect="1"/>
          </p:cNvGraphicFramePr>
          <p:nvPr/>
        </p:nvGraphicFramePr>
        <p:xfrm>
          <a:off x="1066800" y="611188"/>
          <a:ext cx="7086600" cy="5699125"/>
        </p:xfrm>
        <a:graphic>
          <a:graphicData uri="http://schemas.openxmlformats.org/presentationml/2006/ole">
            <mc:AlternateContent xmlns:mc="http://schemas.openxmlformats.org/markup-compatibility/2006">
              <mc:Choice xmlns:v="urn:schemas-microsoft-com:vml" Requires="v">
                <p:oleObj spid="_x0000_s34829" name="Document" r:id="rId3" imgW="5486400" imgH="4413504" progId="Word.Document.8">
                  <p:embed/>
                </p:oleObj>
              </mc:Choice>
              <mc:Fallback>
                <p:oleObj name="Document" r:id="rId3" imgW="5486400" imgH="4413504"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611188"/>
                        <a:ext cx="7086600" cy="5699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32771" name="Text Box 6"/>
          <p:cNvSpPr txBox="1">
            <a:spLocks noChangeArrowheads="1"/>
          </p:cNvSpPr>
          <p:nvPr/>
        </p:nvSpPr>
        <p:spPr bwMode="auto">
          <a:xfrm>
            <a:off x="3260725" y="269875"/>
            <a:ext cx="4119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altLang="en-US"/>
              <a:t>Results for 2 IVs (Main Effects)</a:t>
            </a:r>
          </a:p>
        </p:txBody>
      </p:sp>
    </p:spTree>
    <p:extLst>
      <p:ext uri="{BB962C8B-B14F-4D97-AF65-F5344CB8AC3E}">
        <p14:creationId xmlns:p14="http://schemas.microsoft.com/office/powerpoint/2010/main" val="7942395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794" name="Object 2"/>
          <p:cNvGraphicFramePr>
            <a:graphicFrameLocks noChangeAspect="1"/>
          </p:cNvGraphicFramePr>
          <p:nvPr/>
        </p:nvGraphicFramePr>
        <p:xfrm>
          <a:off x="990600" y="304800"/>
          <a:ext cx="7315200" cy="5881688"/>
        </p:xfrm>
        <a:graphic>
          <a:graphicData uri="http://schemas.openxmlformats.org/presentationml/2006/ole">
            <mc:AlternateContent xmlns:mc="http://schemas.openxmlformats.org/markup-compatibility/2006">
              <mc:Choice xmlns:v="urn:schemas-microsoft-com:vml" Requires="v">
                <p:oleObj spid="_x0000_s36877" name="Document" r:id="rId3" imgW="5486400" imgH="4413504" progId="Word.Document.8">
                  <p:embed/>
                </p:oleObj>
              </mc:Choice>
              <mc:Fallback>
                <p:oleObj name="Document" r:id="rId3" imgW="5486400" imgH="4413504"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304800"/>
                        <a:ext cx="7315200" cy="5881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33795" name="Text Box 3"/>
          <p:cNvSpPr txBox="1">
            <a:spLocks noChangeArrowheads="1"/>
          </p:cNvSpPr>
          <p:nvPr/>
        </p:nvSpPr>
        <p:spPr bwMode="auto">
          <a:xfrm>
            <a:off x="3641725" y="117475"/>
            <a:ext cx="27701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altLang="en-US"/>
              <a:t>Result for interaction</a:t>
            </a:r>
          </a:p>
        </p:txBody>
      </p:sp>
    </p:spTree>
    <p:extLst>
      <p:ext uri="{BB962C8B-B14F-4D97-AF65-F5344CB8AC3E}">
        <p14:creationId xmlns:p14="http://schemas.microsoft.com/office/powerpoint/2010/main" val="17819063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67000" y="1676400"/>
            <a:ext cx="1816523" cy="461665"/>
          </a:xfrm>
          <a:prstGeom prst="rect">
            <a:avLst/>
          </a:prstGeom>
          <a:noFill/>
        </p:spPr>
        <p:txBody>
          <a:bodyPr wrap="none" rtlCol="0">
            <a:spAutoFit/>
          </a:bodyPr>
          <a:lstStyle/>
          <a:p>
            <a:r>
              <a:rPr lang="en-US" dirty="0" smtClean="0"/>
              <a:t>Go to R code</a:t>
            </a:r>
            <a:endParaRPr lang="en-US" dirty="0"/>
          </a:p>
        </p:txBody>
      </p:sp>
    </p:spTree>
    <p:extLst>
      <p:ext uri="{BB962C8B-B14F-4D97-AF65-F5344CB8AC3E}">
        <p14:creationId xmlns:p14="http://schemas.microsoft.com/office/powerpoint/2010/main" val="224993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x-none"/>
              <a:t>More skills</a:t>
            </a:r>
          </a:p>
        </p:txBody>
      </p:sp>
      <p:sp>
        <p:nvSpPr>
          <p:cNvPr id="15363" name="Rectangle 3"/>
          <p:cNvSpPr>
            <a:spLocks noGrp="1" noChangeArrowheads="1"/>
          </p:cNvSpPr>
          <p:nvPr>
            <p:ph type="body" sz="half" idx="1"/>
          </p:nvPr>
        </p:nvSpPr>
        <p:spPr/>
        <p:txBody>
          <a:bodyPr/>
          <a:lstStyle/>
          <a:p>
            <a:r>
              <a:rPr lang="en-US" altLang="x-none" sz="2800" dirty="0" smtClean="0"/>
              <a:t>How do you model interactions of continuous variables with regression?</a:t>
            </a:r>
          </a:p>
          <a:p>
            <a:r>
              <a:rPr lang="en-US" altLang="x-none" sz="2800" dirty="0" smtClean="0"/>
              <a:t>What is the difference between a moderator and a mediator?  How do you test for the presence of each?</a:t>
            </a:r>
          </a:p>
          <a:p>
            <a:pPr>
              <a:lnSpc>
                <a:spcPct val="90000"/>
              </a:lnSpc>
            </a:pPr>
            <a:endParaRPr lang="en-US" altLang="x-none" sz="2800" dirty="0"/>
          </a:p>
        </p:txBody>
      </p:sp>
      <p:sp>
        <p:nvSpPr>
          <p:cNvPr id="15364" name="Rectangle 4"/>
          <p:cNvSpPr>
            <a:spLocks noGrp="1" noChangeArrowheads="1"/>
          </p:cNvSpPr>
          <p:nvPr>
            <p:ph type="body" sz="half" idx="2"/>
          </p:nvPr>
        </p:nvSpPr>
        <p:spPr/>
        <p:txBody>
          <a:bodyPr/>
          <a:lstStyle/>
          <a:p>
            <a:endParaRPr lang="en-US" altLang="x-none"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a:t>Moderator and Mediator</a:t>
            </a:r>
          </a:p>
        </p:txBody>
      </p:sp>
      <p:sp>
        <p:nvSpPr>
          <p:cNvPr id="34819" name="Rectangle 3"/>
          <p:cNvSpPr>
            <a:spLocks noGrp="1" noChangeArrowheads="1"/>
          </p:cNvSpPr>
          <p:nvPr>
            <p:ph type="body" idx="1"/>
          </p:nvPr>
        </p:nvSpPr>
        <p:spPr/>
        <p:txBody>
          <a:bodyPr/>
          <a:lstStyle/>
          <a:p>
            <a:r>
              <a:rPr lang="en-US" altLang="en-US" sz="2400"/>
              <a:t>Moderator Means Interaction.  Slope of one depends on the value of the other. Use moderated regression (test for an interaction) to test.</a:t>
            </a:r>
          </a:p>
          <a:p>
            <a:r>
              <a:rPr lang="en-US" altLang="en-US" sz="2400"/>
              <a:t>Mediator means there is a causal chain of events.   The mediating variable is the proximal cause of the DV.  A more distal cause changes the mediator.  Use path analysis* to test.  In this graph, X2 is the mediator.</a:t>
            </a:r>
          </a:p>
        </p:txBody>
      </p:sp>
      <p:sp>
        <p:nvSpPr>
          <p:cNvPr id="34820" name="Rectangle 5"/>
          <p:cNvSpPr>
            <a:spLocks noChangeArrowheads="1"/>
          </p:cNvSpPr>
          <p:nvPr/>
        </p:nvSpPr>
        <p:spPr bwMode="auto">
          <a:xfrm>
            <a:off x="2309813" y="17383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x-none" altLang="x-none"/>
          </a:p>
        </p:txBody>
      </p:sp>
      <p:pic>
        <p:nvPicPr>
          <p:cNvPr id="34821" name="Picture 4" descr="curve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4343400"/>
            <a:ext cx="4524375" cy="338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2" name="TextBox 1"/>
          <p:cNvSpPr txBox="1">
            <a:spLocks noChangeArrowheads="1"/>
          </p:cNvSpPr>
          <p:nvPr/>
        </p:nvSpPr>
        <p:spPr bwMode="auto">
          <a:xfrm>
            <a:off x="1855788" y="6457950"/>
            <a:ext cx="63150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altLang="x-none" sz="2000"/>
              <a:t>* Modern methods Sobel test; Preacher &amp; Hayes; Bootstrap</a:t>
            </a:r>
          </a:p>
        </p:txBody>
      </p:sp>
    </p:spTree>
    <p:extLst>
      <p:ext uri="{BB962C8B-B14F-4D97-AF65-F5344CB8AC3E}">
        <p14:creationId xmlns:p14="http://schemas.microsoft.com/office/powerpoint/2010/main" val="12906789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en-US"/>
              <a:t>Review</a:t>
            </a:r>
          </a:p>
        </p:txBody>
      </p:sp>
      <p:sp>
        <p:nvSpPr>
          <p:cNvPr id="35843" name="Rectangle 3"/>
          <p:cNvSpPr>
            <a:spLocks noGrp="1" noChangeArrowheads="1"/>
          </p:cNvSpPr>
          <p:nvPr>
            <p:ph type="body" idx="1"/>
          </p:nvPr>
        </p:nvSpPr>
        <p:spPr/>
        <p:txBody>
          <a:bodyPr/>
          <a:lstStyle/>
          <a:p>
            <a:r>
              <a:rPr lang="en-US" altLang="en-US"/>
              <a:t>How do you model interactions of continuous variables with regression?</a:t>
            </a:r>
          </a:p>
          <a:p>
            <a:r>
              <a:rPr lang="en-US" altLang="en-US"/>
              <a:t>What is the difference between a moderator and a mediator?  How do you test for the presence of each?</a:t>
            </a:r>
          </a:p>
        </p:txBody>
      </p:sp>
    </p:spTree>
    <p:extLst>
      <p:ext uri="{BB962C8B-B14F-4D97-AF65-F5344CB8AC3E}">
        <p14:creationId xmlns:p14="http://schemas.microsoft.com/office/powerpoint/2010/main" val="278472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altLang="x-none"/>
              <a:t>Linear vs. Nonlinear Models</a:t>
            </a:r>
          </a:p>
        </p:txBody>
      </p:sp>
      <p:sp>
        <p:nvSpPr>
          <p:cNvPr id="1027" name="Rectangle 3"/>
          <p:cNvSpPr>
            <a:spLocks noGrp="1" noChangeArrowheads="1"/>
          </p:cNvSpPr>
          <p:nvPr>
            <p:ph type="body" idx="1"/>
          </p:nvPr>
        </p:nvSpPr>
        <p:spPr/>
        <p:txBody>
          <a:bodyPr/>
          <a:lstStyle/>
          <a:p>
            <a:r>
              <a:rPr lang="en-US" altLang="x-none"/>
              <a:t>Typical linear Model:</a:t>
            </a:r>
          </a:p>
          <a:p>
            <a:endParaRPr lang="en-US" altLang="x-none"/>
          </a:p>
          <a:p>
            <a:r>
              <a:rPr lang="en-US" altLang="x-none"/>
              <a:t>Typical nonlinear models:</a:t>
            </a:r>
          </a:p>
        </p:txBody>
      </p:sp>
      <p:graphicFrame>
        <p:nvGraphicFramePr>
          <p:cNvPr id="1077" name="Object 53"/>
          <p:cNvGraphicFramePr>
            <a:graphicFrameLocks noChangeAspect="1"/>
          </p:cNvGraphicFramePr>
          <p:nvPr/>
        </p:nvGraphicFramePr>
        <p:xfrm>
          <a:off x="1905000" y="2133600"/>
          <a:ext cx="2590800" cy="458788"/>
        </p:xfrm>
        <a:graphic>
          <a:graphicData uri="http://schemas.openxmlformats.org/presentationml/2006/ole">
            <mc:AlternateContent xmlns:mc="http://schemas.openxmlformats.org/markup-compatibility/2006">
              <mc:Choice xmlns:v="urn:schemas-microsoft-com:vml" Requires="v">
                <p:oleObj spid="_x0000_s1130" name="Equation" r:id="rId3" imgW="1218960" imgH="215640" progId="Equation.3">
                  <p:embed/>
                </p:oleObj>
              </mc:Choice>
              <mc:Fallback>
                <p:oleObj name="Equation" r:id="rId3" imgW="1218960" imgH="215640" progId="Equation.3">
                  <p:embed/>
                  <p:pic>
                    <p:nvPicPr>
                      <p:cNvPr id="0" name="Object 5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2133600"/>
                        <a:ext cx="2590800"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078" name="Object 54"/>
          <p:cNvGraphicFramePr>
            <a:graphicFrameLocks noChangeAspect="1"/>
          </p:cNvGraphicFramePr>
          <p:nvPr/>
        </p:nvGraphicFramePr>
        <p:xfrm>
          <a:off x="1981200" y="3276600"/>
          <a:ext cx="3535363" cy="512763"/>
        </p:xfrm>
        <a:graphic>
          <a:graphicData uri="http://schemas.openxmlformats.org/presentationml/2006/ole">
            <mc:AlternateContent xmlns:mc="http://schemas.openxmlformats.org/markup-compatibility/2006">
              <mc:Choice xmlns:v="urn:schemas-microsoft-com:vml" Requires="v">
                <p:oleObj spid="_x0000_s1131" name="Equation" r:id="rId5" imgW="1663560" imgH="241200" progId="Equation.3">
                  <p:embed/>
                </p:oleObj>
              </mc:Choice>
              <mc:Fallback>
                <p:oleObj name="Equation" r:id="rId5" imgW="1663560" imgH="241200" progId="Equation.3">
                  <p:embed/>
                  <p:pic>
                    <p:nvPicPr>
                      <p:cNvPr id="0" name="Object 5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1200" y="3276600"/>
                        <a:ext cx="3535363" cy="512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079" name="Object 55"/>
          <p:cNvGraphicFramePr>
            <a:graphicFrameLocks noChangeAspect="1"/>
          </p:cNvGraphicFramePr>
          <p:nvPr/>
        </p:nvGraphicFramePr>
        <p:xfrm>
          <a:off x="2057400" y="3962400"/>
          <a:ext cx="2374900" cy="458788"/>
        </p:xfrm>
        <a:graphic>
          <a:graphicData uri="http://schemas.openxmlformats.org/presentationml/2006/ole">
            <mc:AlternateContent xmlns:mc="http://schemas.openxmlformats.org/markup-compatibility/2006">
              <mc:Choice xmlns:v="urn:schemas-microsoft-com:vml" Requires="v">
                <p:oleObj spid="_x0000_s1132" name="Equation" r:id="rId7" imgW="1117440" imgH="215640" progId="Equation.3">
                  <p:embed/>
                </p:oleObj>
              </mc:Choice>
              <mc:Fallback>
                <p:oleObj name="Equation" r:id="rId7" imgW="1117440" imgH="215640" progId="Equation.3">
                  <p:embed/>
                  <p:pic>
                    <p:nvPicPr>
                      <p:cNvPr id="0" name="Object 5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57400" y="3962400"/>
                        <a:ext cx="2374900"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080" name="Text Box 56"/>
          <p:cNvSpPr txBox="1">
            <a:spLocks noChangeArrowheads="1"/>
          </p:cNvSpPr>
          <p:nvPr/>
        </p:nvSpPr>
        <p:spPr bwMode="auto">
          <a:xfrm>
            <a:off x="1736725" y="4537075"/>
            <a:ext cx="3895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a:t>We don’t use models like this:</a:t>
            </a:r>
          </a:p>
        </p:txBody>
      </p:sp>
      <p:graphicFrame>
        <p:nvGraphicFramePr>
          <p:cNvPr id="1081" name="Object 57"/>
          <p:cNvGraphicFramePr>
            <a:graphicFrameLocks noChangeAspect="1"/>
          </p:cNvGraphicFramePr>
          <p:nvPr/>
        </p:nvGraphicFramePr>
        <p:xfrm>
          <a:off x="2413000" y="5194300"/>
          <a:ext cx="2671763" cy="485775"/>
        </p:xfrm>
        <a:graphic>
          <a:graphicData uri="http://schemas.openxmlformats.org/presentationml/2006/ole">
            <mc:AlternateContent xmlns:mc="http://schemas.openxmlformats.org/markup-compatibility/2006">
              <mc:Choice xmlns:v="urn:schemas-microsoft-com:vml" Requires="v">
                <p:oleObj spid="_x0000_s1133" name="Equation" r:id="rId9" imgW="1257120" imgH="228600" progId="Equation.3">
                  <p:embed/>
                </p:oleObj>
              </mc:Choice>
              <mc:Fallback>
                <p:oleObj name="Equation" r:id="rId9" imgW="1257120" imgH="228600" progId="Equation.3">
                  <p:embed/>
                  <p:pic>
                    <p:nvPicPr>
                      <p:cNvPr id="0" name="Object 5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13000" y="5194300"/>
                        <a:ext cx="2671763" cy="485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082" name="Text Box 58"/>
          <p:cNvSpPr txBox="1">
            <a:spLocks noChangeArrowheads="1"/>
          </p:cNvSpPr>
          <p:nvPr/>
        </p:nvSpPr>
        <p:spPr bwMode="auto">
          <a:xfrm>
            <a:off x="1752600" y="5791200"/>
            <a:ext cx="6329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a:t>Nonlinear means in the terms, not the coefficients.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x-none"/>
              <a:t>Curvilinear Regression</a:t>
            </a:r>
          </a:p>
        </p:txBody>
      </p:sp>
      <p:sp>
        <p:nvSpPr>
          <p:cNvPr id="7319" name="Text Box 151"/>
          <p:cNvSpPr txBox="1">
            <a:spLocks noChangeArrowheads="1"/>
          </p:cNvSpPr>
          <p:nvPr/>
        </p:nvSpPr>
        <p:spPr bwMode="auto">
          <a:xfrm>
            <a:off x="1508125" y="1336675"/>
            <a:ext cx="733107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a:t>Uses Polynomial Regression to fit curves.  Polynomials are formed by taking IVs to successive powers.  Polynomial equation referred to by its degree, determined by highest exponent.  Power terms introduce bends.</a:t>
            </a:r>
          </a:p>
        </p:txBody>
      </p:sp>
      <p:graphicFrame>
        <p:nvGraphicFramePr>
          <p:cNvPr id="7339" name="Group 171"/>
          <p:cNvGraphicFramePr>
            <a:graphicFrameLocks noGrp="1"/>
          </p:cNvGraphicFramePr>
          <p:nvPr/>
        </p:nvGraphicFramePr>
        <p:xfrm>
          <a:off x="1524000" y="3200400"/>
          <a:ext cx="6019800" cy="1727201"/>
        </p:xfrm>
        <a:graphic>
          <a:graphicData uri="http://schemas.openxmlformats.org/drawingml/2006/table">
            <a:tbl>
              <a:tblPr/>
              <a:tblGrid>
                <a:gridCol w="3852863"/>
                <a:gridCol w="2166937"/>
              </a:tblGrid>
              <a:tr h="576263">
                <a:tc>
                  <a:txBody>
                    <a:bodyPr/>
                    <a:lstStyle>
                      <a:lvl1pPr>
                        <a:spcBef>
                          <a:spcPct val="20000"/>
                        </a:spcBef>
                        <a:defRPr sz="2800">
                          <a:solidFill>
                            <a:schemeClr val="tx1"/>
                          </a:solidFill>
                          <a:latin typeface="Times New Roman" charset="0"/>
                        </a:defRPr>
                      </a:lvl1pPr>
                      <a:lvl2pPr>
                        <a:spcBef>
                          <a:spcPct val="20000"/>
                        </a:spcBef>
                        <a:defRPr sz="2400">
                          <a:solidFill>
                            <a:schemeClr val="tx1"/>
                          </a:solidFill>
                          <a:latin typeface="Times New Roman" charset="0"/>
                        </a:defRPr>
                      </a:lvl2pPr>
                      <a:lvl3pPr>
                        <a:spcBef>
                          <a:spcPct val="20000"/>
                        </a:spcBef>
                        <a:defRPr sz="2000">
                          <a:solidFill>
                            <a:schemeClr val="tx1"/>
                          </a:solidFill>
                          <a:latin typeface="Times New Roman" charset="0"/>
                        </a:defRPr>
                      </a:lvl3pPr>
                      <a:lvl4pPr>
                        <a:spcBef>
                          <a:spcPct val="20000"/>
                        </a:spcBef>
                        <a:defRPr>
                          <a:solidFill>
                            <a:schemeClr val="tx1"/>
                          </a:solidFill>
                          <a:latin typeface="Times New Roman" charset="0"/>
                        </a:defRPr>
                      </a:lvl4pPr>
                      <a:lvl5pPr>
                        <a:spcBef>
                          <a:spcPct val="20000"/>
                        </a:spcBef>
                        <a:defRPr>
                          <a:solidFill>
                            <a:schemeClr val="tx1"/>
                          </a:solidFill>
                          <a:latin typeface="Times New Roman" charset="0"/>
                        </a:defRPr>
                      </a:lvl5pPr>
                      <a:lvl6pPr eaLnBrk="0" fontAlgn="base" hangingPunct="0">
                        <a:spcBef>
                          <a:spcPct val="20000"/>
                        </a:spcBef>
                        <a:spcAft>
                          <a:spcPct val="0"/>
                        </a:spcAft>
                        <a:defRPr>
                          <a:solidFill>
                            <a:schemeClr val="tx1"/>
                          </a:solidFill>
                          <a:latin typeface="Times New Roman" charset="0"/>
                        </a:defRPr>
                      </a:lvl6pPr>
                      <a:lvl7pPr eaLnBrk="0" fontAlgn="base" hangingPunct="0">
                        <a:spcBef>
                          <a:spcPct val="20000"/>
                        </a:spcBef>
                        <a:spcAft>
                          <a:spcPct val="0"/>
                        </a:spcAft>
                        <a:defRPr>
                          <a:solidFill>
                            <a:schemeClr val="tx1"/>
                          </a:solidFill>
                          <a:latin typeface="Times New Roman" charset="0"/>
                        </a:defRPr>
                      </a:lvl7pPr>
                      <a:lvl8pPr eaLnBrk="0" fontAlgn="base" hangingPunct="0">
                        <a:spcBef>
                          <a:spcPct val="20000"/>
                        </a:spcBef>
                        <a:spcAft>
                          <a:spcPct val="0"/>
                        </a:spcAft>
                        <a:defRPr>
                          <a:solidFill>
                            <a:schemeClr val="tx1"/>
                          </a:solidFill>
                          <a:latin typeface="Times New Roman" charset="0"/>
                        </a:defRPr>
                      </a:lvl8pPr>
                      <a:lvl9pPr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x-none" altLang="x-none" sz="28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a:spcBef>
                          <a:spcPct val="20000"/>
                        </a:spcBef>
                        <a:defRPr sz="2400">
                          <a:solidFill>
                            <a:schemeClr val="tx1"/>
                          </a:solidFill>
                          <a:latin typeface="Times New Roman" charset="0"/>
                        </a:defRPr>
                      </a:lvl2pPr>
                      <a:lvl3pPr>
                        <a:spcBef>
                          <a:spcPct val="20000"/>
                        </a:spcBef>
                        <a:defRPr sz="2000">
                          <a:solidFill>
                            <a:schemeClr val="tx1"/>
                          </a:solidFill>
                          <a:latin typeface="Times New Roman" charset="0"/>
                        </a:defRPr>
                      </a:lvl3pPr>
                      <a:lvl4pPr>
                        <a:spcBef>
                          <a:spcPct val="20000"/>
                        </a:spcBef>
                        <a:defRPr>
                          <a:solidFill>
                            <a:schemeClr val="tx1"/>
                          </a:solidFill>
                          <a:latin typeface="Times New Roman" charset="0"/>
                        </a:defRPr>
                      </a:lvl4pPr>
                      <a:lvl5pPr>
                        <a:spcBef>
                          <a:spcPct val="20000"/>
                        </a:spcBef>
                        <a:defRPr>
                          <a:solidFill>
                            <a:schemeClr val="tx1"/>
                          </a:solidFill>
                          <a:latin typeface="Times New Roman" charset="0"/>
                        </a:defRPr>
                      </a:lvl5pPr>
                      <a:lvl6pPr eaLnBrk="0" fontAlgn="base" hangingPunct="0">
                        <a:spcBef>
                          <a:spcPct val="20000"/>
                        </a:spcBef>
                        <a:spcAft>
                          <a:spcPct val="0"/>
                        </a:spcAft>
                        <a:defRPr>
                          <a:solidFill>
                            <a:schemeClr val="tx1"/>
                          </a:solidFill>
                          <a:latin typeface="Times New Roman" charset="0"/>
                        </a:defRPr>
                      </a:lvl6pPr>
                      <a:lvl7pPr eaLnBrk="0" fontAlgn="base" hangingPunct="0">
                        <a:spcBef>
                          <a:spcPct val="20000"/>
                        </a:spcBef>
                        <a:spcAft>
                          <a:spcPct val="0"/>
                        </a:spcAft>
                        <a:defRPr>
                          <a:solidFill>
                            <a:schemeClr val="tx1"/>
                          </a:solidFill>
                          <a:latin typeface="Times New Roman" charset="0"/>
                        </a:defRPr>
                      </a:lvl7pPr>
                      <a:lvl8pPr eaLnBrk="0" fontAlgn="base" hangingPunct="0">
                        <a:spcBef>
                          <a:spcPct val="20000"/>
                        </a:spcBef>
                        <a:spcAft>
                          <a:spcPct val="0"/>
                        </a:spcAft>
                        <a:defRPr>
                          <a:solidFill>
                            <a:schemeClr val="tx1"/>
                          </a:solidFill>
                          <a:latin typeface="Times New Roman" charset="0"/>
                        </a:defRPr>
                      </a:lvl8pPr>
                      <a:lvl9pPr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x-none" sz="2800" b="0" i="0" u="none" strike="noStrike" cap="none" normalizeH="0" baseline="0">
                          <a:ln>
                            <a:noFill/>
                          </a:ln>
                          <a:solidFill>
                            <a:schemeClr val="tx1"/>
                          </a:solidFill>
                          <a:effectLst/>
                          <a:latin typeface="Times New Roman" charset="0"/>
                        </a:rPr>
                        <a:t>Linear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4675">
                <a:tc>
                  <a:txBody>
                    <a:bodyPr/>
                    <a:lstStyle>
                      <a:lvl1pPr>
                        <a:spcBef>
                          <a:spcPct val="20000"/>
                        </a:spcBef>
                        <a:defRPr sz="2800">
                          <a:solidFill>
                            <a:schemeClr val="tx1"/>
                          </a:solidFill>
                          <a:latin typeface="Times New Roman" charset="0"/>
                        </a:defRPr>
                      </a:lvl1pPr>
                      <a:lvl2pPr>
                        <a:spcBef>
                          <a:spcPct val="20000"/>
                        </a:spcBef>
                        <a:defRPr sz="2400">
                          <a:solidFill>
                            <a:schemeClr val="tx1"/>
                          </a:solidFill>
                          <a:latin typeface="Times New Roman" charset="0"/>
                        </a:defRPr>
                      </a:lvl2pPr>
                      <a:lvl3pPr>
                        <a:spcBef>
                          <a:spcPct val="20000"/>
                        </a:spcBef>
                        <a:defRPr sz="2000">
                          <a:solidFill>
                            <a:schemeClr val="tx1"/>
                          </a:solidFill>
                          <a:latin typeface="Times New Roman" charset="0"/>
                        </a:defRPr>
                      </a:lvl3pPr>
                      <a:lvl4pPr>
                        <a:spcBef>
                          <a:spcPct val="20000"/>
                        </a:spcBef>
                        <a:defRPr>
                          <a:solidFill>
                            <a:schemeClr val="tx1"/>
                          </a:solidFill>
                          <a:latin typeface="Times New Roman" charset="0"/>
                        </a:defRPr>
                      </a:lvl4pPr>
                      <a:lvl5pPr>
                        <a:spcBef>
                          <a:spcPct val="20000"/>
                        </a:spcBef>
                        <a:defRPr>
                          <a:solidFill>
                            <a:schemeClr val="tx1"/>
                          </a:solidFill>
                          <a:latin typeface="Times New Roman" charset="0"/>
                        </a:defRPr>
                      </a:lvl5pPr>
                      <a:lvl6pPr eaLnBrk="0" fontAlgn="base" hangingPunct="0">
                        <a:spcBef>
                          <a:spcPct val="20000"/>
                        </a:spcBef>
                        <a:spcAft>
                          <a:spcPct val="0"/>
                        </a:spcAft>
                        <a:defRPr>
                          <a:solidFill>
                            <a:schemeClr val="tx1"/>
                          </a:solidFill>
                          <a:latin typeface="Times New Roman" charset="0"/>
                        </a:defRPr>
                      </a:lvl6pPr>
                      <a:lvl7pPr eaLnBrk="0" fontAlgn="base" hangingPunct="0">
                        <a:spcBef>
                          <a:spcPct val="20000"/>
                        </a:spcBef>
                        <a:spcAft>
                          <a:spcPct val="0"/>
                        </a:spcAft>
                        <a:defRPr>
                          <a:solidFill>
                            <a:schemeClr val="tx1"/>
                          </a:solidFill>
                          <a:latin typeface="Times New Roman" charset="0"/>
                        </a:defRPr>
                      </a:lvl7pPr>
                      <a:lvl8pPr eaLnBrk="0" fontAlgn="base" hangingPunct="0">
                        <a:spcBef>
                          <a:spcPct val="20000"/>
                        </a:spcBef>
                        <a:spcAft>
                          <a:spcPct val="0"/>
                        </a:spcAft>
                        <a:defRPr>
                          <a:solidFill>
                            <a:schemeClr val="tx1"/>
                          </a:solidFill>
                          <a:latin typeface="Times New Roman" charset="0"/>
                        </a:defRPr>
                      </a:lvl8pPr>
                      <a:lvl9pPr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x-none" altLang="x-none" sz="28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a:spcBef>
                          <a:spcPct val="20000"/>
                        </a:spcBef>
                        <a:defRPr sz="2400">
                          <a:solidFill>
                            <a:schemeClr val="tx1"/>
                          </a:solidFill>
                          <a:latin typeface="Times New Roman" charset="0"/>
                        </a:defRPr>
                      </a:lvl2pPr>
                      <a:lvl3pPr>
                        <a:spcBef>
                          <a:spcPct val="20000"/>
                        </a:spcBef>
                        <a:defRPr sz="2000">
                          <a:solidFill>
                            <a:schemeClr val="tx1"/>
                          </a:solidFill>
                          <a:latin typeface="Times New Roman" charset="0"/>
                        </a:defRPr>
                      </a:lvl3pPr>
                      <a:lvl4pPr>
                        <a:spcBef>
                          <a:spcPct val="20000"/>
                        </a:spcBef>
                        <a:defRPr>
                          <a:solidFill>
                            <a:schemeClr val="tx1"/>
                          </a:solidFill>
                          <a:latin typeface="Times New Roman" charset="0"/>
                        </a:defRPr>
                      </a:lvl4pPr>
                      <a:lvl5pPr>
                        <a:spcBef>
                          <a:spcPct val="20000"/>
                        </a:spcBef>
                        <a:defRPr>
                          <a:solidFill>
                            <a:schemeClr val="tx1"/>
                          </a:solidFill>
                          <a:latin typeface="Times New Roman" charset="0"/>
                        </a:defRPr>
                      </a:lvl5pPr>
                      <a:lvl6pPr eaLnBrk="0" fontAlgn="base" hangingPunct="0">
                        <a:spcBef>
                          <a:spcPct val="20000"/>
                        </a:spcBef>
                        <a:spcAft>
                          <a:spcPct val="0"/>
                        </a:spcAft>
                        <a:defRPr>
                          <a:solidFill>
                            <a:schemeClr val="tx1"/>
                          </a:solidFill>
                          <a:latin typeface="Times New Roman" charset="0"/>
                        </a:defRPr>
                      </a:lvl6pPr>
                      <a:lvl7pPr eaLnBrk="0" fontAlgn="base" hangingPunct="0">
                        <a:spcBef>
                          <a:spcPct val="20000"/>
                        </a:spcBef>
                        <a:spcAft>
                          <a:spcPct val="0"/>
                        </a:spcAft>
                        <a:defRPr>
                          <a:solidFill>
                            <a:schemeClr val="tx1"/>
                          </a:solidFill>
                          <a:latin typeface="Times New Roman" charset="0"/>
                        </a:defRPr>
                      </a:lvl7pPr>
                      <a:lvl8pPr eaLnBrk="0" fontAlgn="base" hangingPunct="0">
                        <a:spcBef>
                          <a:spcPct val="20000"/>
                        </a:spcBef>
                        <a:spcAft>
                          <a:spcPct val="0"/>
                        </a:spcAft>
                        <a:defRPr>
                          <a:solidFill>
                            <a:schemeClr val="tx1"/>
                          </a:solidFill>
                          <a:latin typeface="Times New Roman" charset="0"/>
                        </a:defRPr>
                      </a:lvl8pPr>
                      <a:lvl9pPr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x-none" sz="2800" b="0" i="0" u="none" strike="noStrike" cap="none" normalizeH="0" baseline="0">
                          <a:ln>
                            <a:noFill/>
                          </a:ln>
                          <a:solidFill>
                            <a:schemeClr val="tx1"/>
                          </a:solidFill>
                          <a:effectLst/>
                          <a:latin typeface="Times New Roman" charset="0"/>
                        </a:rPr>
                        <a:t>Quadratic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a:txBody>
                    <a:bodyPr/>
                    <a:lstStyle>
                      <a:lvl1pPr>
                        <a:spcBef>
                          <a:spcPct val="20000"/>
                        </a:spcBef>
                        <a:defRPr sz="2800">
                          <a:solidFill>
                            <a:schemeClr val="tx1"/>
                          </a:solidFill>
                          <a:latin typeface="Times New Roman" charset="0"/>
                        </a:defRPr>
                      </a:lvl1pPr>
                      <a:lvl2pPr>
                        <a:spcBef>
                          <a:spcPct val="20000"/>
                        </a:spcBef>
                        <a:defRPr sz="2400">
                          <a:solidFill>
                            <a:schemeClr val="tx1"/>
                          </a:solidFill>
                          <a:latin typeface="Times New Roman" charset="0"/>
                        </a:defRPr>
                      </a:lvl2pPr>
                      <a:lvl3pPr>
                        <a:spcBef>
                          <a:spcPct val="20000"/>
                        </a:spcBef>
                        <a:defRPr sz="2000">
                          <a:solidFill>
                            <a:schemeClr val="tx1"/>
                          </a:solidFill>
                          <a:latin typeface="Times New Roman" charset="0"/>
                        </a:defRPr>
                      </a:lvl3pPr>
                      <a:lvl4pPr>
                        <a:spcBef>
                          <a:spcPct val="20000"/>
                        </a:spcBef>
                        <a:defRPr>
                          <a:solidFill>
                            <a:schemeClr val="tx1"/>
                          </a:solidFill>
                          <a:latin typeface="Times New Roman" charset="0"/>
                        </a:defRPr>
                      </a:lvl4pPr>
                      <a:lvl5pPr>
                        <a:spcBef>
                          <a:spcPct val="20000"/>
                        </a:spcBef>
                        <a:defRPr>
                          <a:solidFill>
                            <a:schemeClr val="tx1"/>
                          </a:solidFill>
                          <a:latin typeface="Times New Roman" charset="0"/>
                        </a:defRPr>
                      </a:lvl5pPr>
                      <a:lvl6pPr eaLnBrk="0" fontAlgn="base" hangingPunct="0">
                        <a:spcBef>
                          <a:spcPct val="20000"/>
                        </a:spcBef>
                        <a:spcAft>
                          <a:spcPct val="0"/>
                        </a:spcAft>
                        <a:defRPr>
                          <a:solidFill>
                            <a:schemeClr val="tx1"/>
                          </a:solidFill>
                          <a:latin typeface="Times New Roman" charset="0"/>
                        </a:defRPr>
                      </a:lvl6pPr>
                      <a:lvl7pPr eaLnBrk="0" fontAlgn="base" hangingPunct="0">
                        <a:spcBef>
                          <a:spcPct val="20000"/>
                        </a:spcBef>
                        <a:spcAft>
                          <a:spcPct val="0"/>
                        </a:spcAft>
                        <a:defRPr>
                          <a:solidFill>
                            <a:schemeClr val="tx1"/>
                          </a:solidFill>
                          <a:latin typeface="Times New Roman" charset="0"/>
                        </a:defRPr>
                      </a:lvl7pPr>
                      <a:lvl8pPr eaLnBrk="0" fontAlgn="base" hangingPunct="0">
                        <a:spcBef>
                          <a:spcPct val="20000"/>
                        </a:spcBef>
                        <a:spcAft>
                          <a:spcPct val="0"/>
                        </a:spcAft>
                        <a:defRPr>
                          <a:solidFill>
                            <a:schemeClr val="tx1"/>
                          </a:solidFill>
                          <a:latin typeface="Times New Roman" charset="0"/>
                        </a:defRPr>
                      </a:lvl8pPr>
                      <a:lvl9pPr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x-none" altLang="x-none" sz="28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a:spcBef>
                          <a:spcPct val="20000"/>
                        </a:spcBef>
                        <a:defRPr sz="2400">
                          <a:solidFill>
                            <a:schemeClr val="tx1"/>
                          </a:solidFill>
                          <a:latin typeface="Times New Roman" charset="0"/>
                        </a:defRPr>
                      </a:lvl2pPr>
                      <a:lvl3pPr>
                        <a:spcBef>
                          <a:spcPct val="20000"/>
                        </a:spcBef>
                        <a:defRPr sz="2000">
                          <a:solidFill>
                            <a:schemeClr val="tx1"/>
                          </a:solidFill>
                          <a:latin typeface="Times New Roman" charset="0"/>
                        </a:defRPr>
                      </a:lvl3pPr>
                      <a:lvl4pPr>
                        <a:spcBef>
                          <a:spcPct val="20000"/>
                        </a:spcBef>
                        <a:defRPr>
                          <a:solidFill>
                            <a:schemeClr val="tx1"/>
                          </a:solidFill>
                          <a:latin typeface="Times New Roman" charset="0"/>
                        </a:defRPr>
                      </a:lvl4pPr>
                      <a:lvl5pPr>
                        <a:spcBef>
                          <a:spcPct val="20000"/>
                        </a:spcBef>
                        <a:defRPr>
                          <a:solidFill>
                            <a:schemeClr val="tx1"/>
                          </a:solidFill>
                          <a:latin typeface="Times New Roman" charset="0"/>
                        </a:defRPr>
                      </a:lvl5pPr>
                      <a:lvl6pPr eaLnBrk="0" fontAlgn="base" hangingPunct="0">
                        <a:spcBef>
                          <a:spcPct val="20000"/>
                        </a:spcBef>
                        <a:spcAft>
                          <a:spcPct val="0"/>
                        </a:spcAft>
                        <a:defRPr>
                          <a:solidFill>
                            <a:schemeClr val="tx1"/>
                          </a:solidFill>
                          <a:latin typeface="Times New Roman" charset="0"/>
                        </a:defRPr>
                      </a:lvl6pPr>
                      <a:lvl7pPr eaLnBrk="0" fontAlgn="base" hangingPunct="0">
                        <a:spcBef>
                          <a:spcPct val="20000"/>
                        </a:spcBef>
                        <a:spcAft>
                          <a:spcPct val="0"/>
                        </a:spcAft>
                        <a:defRPr>
                          <a:solidFill>
                            <a:schemeClr val="tx1"/>
                          </a:solidFill>
                          <a:latin typeface="Times New Roman" charset="0"/>
                        </a:defRPr>
                      </a:lvl7pPr>
                      <a:lvl8pPr eaLnBrk="0" fontAlgn="base" hangingPunct="0">
                        <a:spcBef>
                          <a:spcPct val="20000"/>
                        </a:spcBef>
                        <a:spcAft>
                          <a:spcPct val="0"/>
                        </a:spcAft>
                        <a:defRPr>
                          <a:solidFill>
                            <a:schemeClr val="tx1"/>
                          </a:solidFill>
                          <a:latin typeface="Times New Roman" charset="0"/>
                        </a:defRPr>
                      </a:lvl8pPr>
                      <a:lvl9pPr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x-none" sz="2800" b="0" i="0" u="none" strike="noStrike" cap="none" normalizeH="0" baseline="0">
                          <a:ln>
                            <a:noFill/>
                          </a:ln>
                          <a:solidFill>
                            <a:schemeClr val="tx1"/>
                          </a:solidFill>
                          <a:effectLst/>
                          <a:latin typeface="Times New Roman" charset="0"/>
                        </a:rPr>
                        <a:t>Cubic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7340" name="Object 172"/>
          <p:cNvGraphicFramePr>
            <a:graphicFrameLocks noChangeAspect="1"/>
          </p:cNvGraphicFramePr>
          <p:nvPr/>
        </p:nvGraphicFramePr>
        <p:xfrm>
          <a:off x="1676400" y="3276600"/>
          <a:ext cx="1646238" cy="458788"/>
        </p:xfrm>
        <a:graphic>
          <a:graphicData uri="http://schemas.openxmlformats.org/presentationml/2006/ole">
            <mc:AlternateContent xmlns:mc="http://schemas.openxmlformats.org/markup-compatibility/2006">
              <mc:Choice xmlns:v="urn:schemas-microsoft-com:vml" Requires="v">
                <p:oleObj spid="_x0000_s7379" name="Equation" r:id="rId3" imgW="774360" imgH="215640" progId="Equation.3">
                  <p:embed/>
                </p:oleObj>
              </mc:Choice>
              <mc:Fallback>
                <p:oleObj name="Equation" r:id="rId3" imgW="774360" imgH="215640" progId="Equation.3">
                  <p:embed/>
                  <p:pic>
                    <p:nvPicPr>
                      <p:cNvPr id="0" name="Object 17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3276600"/>
                        <a:ext cx="1646238"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7341" name="Object 173"/>
          <p:cNvGraphicFramePr>
            <a:graphicFrameLocks noChangeAspect="1"/>
          </p:cNvGraphicFramePr>
          <p:nvPr/>
        </p:nvGraphicFramePr>
        <p:xfrm>
          <a:off x="1676400" y="3810000"/>
          <a:ext cx="2617788" cy="485775"/>
        </p:xfrm>
        <a:graphic>
          <a:graphicData uri="http://schemas.openxmlformats.org/presentationml/2006/ole">
            <mc:AlternateContent xmlns:mc="http://schemas.openxmlformats.org/markup-compatibility/2006">
              <mc:Choice xmlns:v="urn:schemas-microsoft-com:vml" Requires="v">
                <p:oleObj spid="_x0000_s7380" name="Equation" r:id="rId5" imgW="1231560" imgH="228600" progId="Equation.3">
                  <p:embed/>
                </p:oleObj>
              </mc:Choice>
              <mc:Fallback>
                <p:oleObj name="Equation" r:id="rId5" imgW="1231560" imgH="228600" progId="Equation.3">
                  <p:embed/>
                  <p:pic>
                    <p:nvPicPr>
                      <p:cNvPr id="0" name="Object 17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76400" y="3810000"/>
                        <a:ext cx="2617788" cy="485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7342" name="Object 174"/>
          <p:cNvGraphicFramePr>
            <a:graphicFrameLocks noChangeAspect="1"/>
          </p:cNvGraphicFramePr>
          <p:nvPr/>
        </p:nvGraphicFramePr>
        <p:xfrm>
          <a:off x="1663700" y="4343400"/>
          <a:ext cx="3562350" cy="512763"/>
        </p:xfrm>
        <a:graphic>
          <a:graphicData uri="http://schemas.openxmlformats.org/presentationml/2006/ole">
            <mc:AlternateContent xmlns:mc="http://schemas.openxmlformats.org/markup-compatibility/2006">
              <mc:Choice xmlns:v="urn:schemas-microsoft-com:vml" Requires="v">
                <p:oleObj spid="_x0000_s7381" name="Equation" r:id="rId7" imgW="1676160" imgH="241200" progId="Equation.3">
                  <p:embed/>
                </p:oleObj>
              </mc:Choice>
              <mc:Fallback>
                <p:oleObj name="Equation" r:id="rId7" imgW="1676160" imgH="241200" progId="Equation.3">
                  <p:embed/>
                  <p:pic>
                    <p:nvPicPr>
                      <p:cNvPr id="0" name="Object 17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63700" y="4343400"/>
                        <a:ext cx="3562350" cy="512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x-none"/>
              <a:t>Quadratic Function</a:t>
            </a:r>
          </a:p>
        </p:txBody>
      </p:sp>
      <p:pic>
        <p:nvPicPr>
          <p:cNvPr id="1638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031875"/>
            <a:ext cx="6781800" cy="50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6388" name="Text Box 4"/>
          <p:cNvSpPr txBox="1">
            <a:spLocks noChangeArrowheads="1"/>
          </p:cNvSpPr>
          <p:nvPr/>
        </p:nvSpPr>
        <p:spPr bwMode="auto">
          <a:xfrm>
            <a:off x="3489325" y="2098675"/>
            <a:ext cx="2120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a:t>Note the bend.  </a:t>
            </a:r>
          </a:p>
        </p:txBody>
      </p:sp>
      <p:sp>
        <p:nvSpPr>
          <p:cNvPr id="16389" name="Text Box 5"/>
          <p:cNvSpPr txBox="1">
            <a:spLocks noChangeArrowheads="1"/>
          </p:cNvSpPr>
          <p:nvPr/>
        </p:nvSpPr>
        <p:spPr bwMode="auto">
          <a:xfrm>
            <a:off x="3794125" y="3429000"/>
            <a:ext cx="534987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a:t>We can fit data with ceiling effects, sensation/perception as a function of stimulus intensity, performance as a function of practice, etc.</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x-none"/>
              <a:t>Quadratic Function (2)</a:t>
            </a:r>
          </a:p>
        </p:txBody>
      </p:sp>
      <p:pic>
        <p:nvPicPr>
          <p:cNvPr id="1741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990600"/>
            <a:ext cx="6351588" cy="4759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7412" name="Text Box 4"/>
          <p:cNvSpPr txBox="1">
            <a:spLocks noChangeArrowheads="1"/>
          </p:cNvSpPr>
          <p:nvPr/>
        </p:nvSpPr>
        <p:spPr bwMode="auto">
          <a:xfrm>
            <a:off x="1736725" y="5680075"/>
            <a:ext cx="74072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a:t>The graph shows the effect of changing the b weight for the squared (quadratic) term.</a:t>
            </a:r>
          </a:p>
        </p:txBody>
      </p:sp>
      <p:sp>
        <p:nvSpPr>
          <p:cNvPr id="17413" name="Text Box 5"/>
          <p:cNvSpPr txBox="1">
            <a:spLocks noChangeArrowheads="1"/>
          </p:cNvSpPr>
          <p:nvPr/>
        </p:nvSpPr>
        <p:spPr bwMode="auto">
          <a:xfrm>
            <a:off x="6400800" y="3124200"/>
            <a:ext cx="2085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a:t>(original curve)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x-none"/>
              <a:t>Cubic Function</a:t>
            </a:r>
          </a:p>
        </p:txBody>
      </p:sp>
      <p:sp>
        <p:nvSpPr>
          <p:cNvPr id="9302" name="Text Box 86"/>
          <p:cNvSpPr txBox="1">
            <a:spLocks noChangeArrowheads="1"/>
          </p:cNvSpPr>
          <p:nvPr/>
        </p:nvSpPr>
        <p:spPr bwMode="auto">
          <a:xfrm>
            <a:off x="2574925" y="1260475"/>
            <a:ext cx="61118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a:t>Note the two bends.  We get a new bend for each new power term.  Sharpness of bend depends on size of </a:t>
            </a:r>
            <a:r>
              <a:rPr lang="en-US" altLang="x-none" i="1"/>
              <a:t>b</a:t>
            </a:r>
            <a:r>
              <a:rPr lang="en-US" altLang="x-none"/>
              <a:t> weights.</a:t>
            </a:r>
          </a:p>
        </p:txBody>
      </p:sp>
      <p:pic>
        <p:nvPicPr>
          <p:cNvPr id="9303" name="Picture 8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752600"/>
            <a:ext cx="6324600" cy="4738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x-none"/>
              <a:t>Response surfaces (1)</a:t>
            </a:r>
          </a:p>
        </p:txBody>
      </p:sp>
      <p:sp>
        <p:nvSpPr>
          <p:cNvPr id="10370" name="Text Box 130"/>
          <p:cNvSpPr txBox="1">
            <a:spLocks noChangeArrowheads="1"/>
          </p:cNvSpPr>
          <p:nvPr/>
        </p:nvSpPr>
        <p:spPr bwMode="auto">
          <a:xfrm>
            <a:off x="1508125" y="1336675"/>
            <a:ext cx="74072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a:t>With 1 IV, the relations between X and Y are shown as a line.  With linear regression and 2 IVs, the response surface relating Y to the X variables will be a plane, e.g.:  </a:t>
            </a:r>
          </a:p>
        </p:txBody>
      </p:sp>
      <p:sp>
        <p:nvSpPr>
          <p:cNvPr id="10372" name="Text Box 132"/>
          <p:cNvSpPr txBox="1">
            <a:spLocks noChangeArrowheads="1"/>
          </p:cNvSpPr>
          <p:nvPr/>
        </p:nvSpPr>
        <p:spPr bwMode="auto">
          <a:xfrm>
            <a:off x="4419600" y="4800600"/>
            <a:ext cx="19510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a:t>Y = X1+2*X2</a:t>
            </a:r>
          </a:p>
        </p:txBody>
      </p:sp>
      <p:sp>
        <p:nvSpPr>
          <p:cNvPr id="10373" name="Text Box 133"/>
          <p:cNvSpPr txBox="1">
            <a:spLocks noChangeArrowheads="1"/>
          </p:cNvSpPr>
          <p:nvPr/>
        </p:nvSpPr>
        <p:spPr bwMode="auto">
          <a:xfrm>
            <a:off x="2971800" y="3581400"/>
            <a:ext cx="701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a:t>Y</a:t>
            </a:r>
          </a:p>
        </p:txBody>
      </p:sp>
      <p:sp>
        <p:nvSpPr>
          <p:cNvPr id="10374" name="Text Box 134"/>
          <p:cNvSpPr txBox="1">
            <a:spLocks noChangeArrowheads="1"/>
          </p:cNvSpPr>
          <p:nvPr/>
        </p:nvSpPr>
        <p:spPr bwMode="auto">
          <a:xfrm>
            <a:off x="7527925" y="5375275"/>
            <a:ext cx="557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a:t>X1</a:t>
            </a:r>
          </a:p>
        </p:txBody>
      </p:sp>
      <p:sp>
        <p:nvSpPr>
          <p:cNvPr id="10375" name="Text Box 135"/>
          <p:cNvSpPr txBox="1">
            <a:spLocks noChangeArrowheads="1"/>
          </p:cNvSpPr>
          <p:nvPr/>
        </p:nvSpPr>
        <p:spPr bwMode="auto">
          <a:xfrm>
            <a:off x="4724400" y="6096000"/>
            <a:ext cx="557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a:t>X2</a:t>
            </a:r>
          </a:p>
        </p:txBody>
      </p:sp>
      <p:sp>
        <p:nvSpPr>
          <p:cNvPr id="10376" name="Text Box 136"/>
          <p:cNvSpPr txBox="1">
            <a:spLocks noChangeArrowheads="1"/>
          </p:cNvSpPr>
          <p:nvPr/>
        </p:nvSpPr>
        <p:spPr bwMode="auto">
          <a:xfrm>
            <a:off x="1295400" y="5305425"/>
            <a:ext cx="275907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a:t>The response surface will be like a stiff sheet of paper in a cardboard box.</a:t>
            </a:r>
          </a:p>
        </p:txBody>
      </p:sp>
      <p:pic>
        <p:nvPicPr>
          <p:cNvPr id="10377" name="Picture 1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1981200"/>
            <a:ext cx="6705600" cy="4691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sld>
</file>

<file path=ppt/theme/theme1.xml><?xml version="1.0" encoding="utf-8"?>
<a:theme xmlns:a="http://schemas.openxmlformats.org/drawingml/2006/main" name="bluegray">
  <a:themeElements>
    <a:clrScheme name="bluegra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uegray">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x-none"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x-none" sz="2400" b="0" i="0" u="none" strike="noStrike" cap="none" normalizeH="0" baseline="0">
            <a:ln>
              <a:noFill/>
            </a:ln>
            <a:solidFill>
              <a:schemeClr val="tx1"/>
            </a:solidFill>
            <a:effectLst/>
            <a:latin typeface="Times New Roman" charset="0"/>
          </a:defRPr>
        </a:defPPr>
      </a:lstStyle>
    </a:lnDef>
  </a:objectDefaults>
  <a:extraClrSchemeLst>
    <a:extraClrScheme>
      <a:clrScheme name="bluegra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uegray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uegray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uegray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uegra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uegra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uegra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Office\Templates\PresentationPro\bluegray.pot</Template>
  <TotalTime>417</TotalTime>
  <Words>1372</Words>
  <Application>Microsoft Macintosh PowerPoint</Application>
  <PresentationFormat>On-screen Show (4:3)</PresentationFormat>
  <Paragraphs>306</Paragraphs>
  <Slides>31</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38" baseType="lpstr">
      <vt:lpstr>Arial</vt:lpstr>
      <vt:lpstr>Courier New</vt:lpstr>
      <vt:lpstr>SAS Monospace</vt:lpstr>
      <vt:lpstr>Times New Roman</vt:lpstr>
      <vt:lpstr>bluegray</vt:lpstr>
      <vt:lpstr>Equation</vt:lpstr>
      <vt:lpstr>Document</vt:lpstr>
      <vt:lpstr>Curvilinear Regression</vt:lpstr>
      <vt:lpstr>Skill Set</vt:lpstr>
      <vt:lpstr>More skills</vt:lpstr>
      <vt:lpstr>Linear vs. Nonlinear Models</vt:lpstr>
      <vt:lpstr>Curvilinear Regression</vt:lpstr>
      <vt:lpstr>Quadratic Function</vt:lpstr>
      <vt:lpstr>Quadratic Function (2)</vt:lpstr>
      <vt:lpstr>Cubic Function</vt:lpstr>
      <vt:lpstr>Response surfaces (1)</vt:lpstr>
      <vt:lpstr>Response Surface (2)</vt:lpstr>
      <vt:lpstr>Response Surface (3)</vt:lpstr>
      <vt:lpstr>Response Surface (4)</vt:lpstr>
      <vt:lpstr>Review</vt:lpstr>
      <vt:lpstr>Nonlinear Relations in Nonexperimental Research</vt:lpstr>
      <vt:lpstr>PowerPoint Presentation</vt:lpstr>
      <vt:lpstr>Correlations among terms</vt:lpstr>
      <vt:lpstr>Results of Polynomial Regression</vt:lpstr>
      <vt:lpstr>Polynomial Results (2)</vt:lpstr>
      <vt:lpstr>Interpreting Weights in Polynomial Regression</vt:lpstr>
      <vt:lpstr>Review</vt:lpstr>
      <vt:lpstr>Interactions </vt:lpstr>
      <vt:lpstr>Example Interaction</vt:lpstr>
      <vt:lpstr>Interaction Response Surface</vt:lpstr>
      <vt:lpstr>Significance Tests for Interactions</vt:lpstr>
      <vt:lpstr>PowerPoint Presentation</vt:lpstr>
      <vt:lpstr>PowerPoint Presentation</vt:lpstr>
      <vt:lpstr>PowerPoint Presentation</vt:lpstr>
      <vt:lpstr>PowerPoint Presentation</vt:lpstr>
      <vt:lpstr>PowerPoint Presentation</vt:lpstr>
      <vt:lpstr>Moderator and Mediator</vt:lpstr>
      <vt:lpstr>Review</vt:lpstr>
    </vt:vector>
  </TitlesOfParts>
  <Company>University of South Florida</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Variance Partitions</dc:title>
  <dc:creator>Michael Brannick</dc:creator>
  <cp:lastModifiedBy>Microsoft Office User</cp:lastModifiedBy>
  <cp:revision>18</cp:revision>
  <dcterms:created xsi:type="dcterms:W3CDTF">2002-04-07T17:39:16Z</dcterms:created>
  <dcterms:modified xsi:type="dcterms:W3CDTF">2017-12-03T21:48:33Z</dcterms:modified>
</cp:coreProperties>
</file>